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8"/>
  </p:notesMasterIdLst>
  <p:handoutMasterIdLst>
    <p:handoutMasterId r:id="rId19"/>
  </p:handoutMasterIdLst>
  <p:sldIdLst>
    <p:sldId id="256" r:id="rId5"/>
    <p:sldId id="285" r:id="rId6"/>
    <p:sldId id="278" r:id="rId7"/>
    <p:sldId id="287" r:id="rId8"/>
    <p:sldId id="261" r:id="rId9"/>
    <p:sldId id="260" r:id="rId10"/>
    <p:sldId id="284" r:id="rId11"/>
    <p:sldId id="281" r:id="rId12"/>
    <p:sldId id="288" r:id="rId13"/>
    <p:sldId id="289" r:id="rId14"/>
    <p:sldId id="290" r:id="rId15"/>
    <p:sldId id="291" r:id="rId16"/>
    <p:sldId id="29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128" userDrawn="1">
          <p15:clr>
            <a:srgbClr val="A4A3A4"/>
          </p15:clr>
        </p15:guide>
        <p15:guide id="2" orient="horz" pos="9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A5A5"/>
    <a:srgbClr val="BEB9AA"/>
    <a:srgbClr val="C0C9C2"/>
    <a:srgbClr val="AA9D92"/>
    <a:srgbClr val="F2F1EE"/>
    <a:srgbClr val="D8D2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2E5E40-2CFB-4B65-8FB2-57DC63B4A243}" v="14" dt="2024-10-19T09:27:12.9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3595" autoAdjust="0"/>
  </p:normalViewPr>
  <p:slideViewPr>
    <p:cSldViewPr snapToGrid="0">
      <p:cViewPr varScale="1">
        <p:scale>
          <a:sx n="58" d="100"/>
          <a:sy n="58" d="100"/>
        </p:scale>
        <p:origin x="1140" y="60"/>
      </p:cViewPr>
      <p:guideLst>
        <p:guide pos="4128"/>
        <p:guide orient="horz" pos="960"/>
      </p:guideLst>
    </p:cSldViewPr>
  </p:slideViewPr>
  <p:outlineViewPr>
    <p:cViewPr>
      <p:scale>
        <a:sx n="33" d="100"/>
        <a:sy n="33" d="100"/>
      </p:scale>
      <p:origin x="0" y="-4027"/>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65" d="100"/>
          <a:sy n="65" d="100"/>
        </p:scale>
        <p:origin x="2299"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ita dubey" userId="cecb3e12fbbe33ed" providerId="LiveId" clId="{242E5E40-2CFB-4B65-8FB2-57DC63B4A243}"/>
    <pc:docChg chg="undo custSel addSld delSld modSld sldOrd">
      <pc:chgData name="sarita dubey" userId="cecb3e12fbbe33ed" providerId="LiveId" clId="{242E5E40-2CFB-4B65-8FB2-57DC63B4A243}" dt="2024-10-21T08:10:30.106" v="238" actId="47"/>
      <pc:docMkLst>
        <pc:docMk/>
      </pc:docMkLst>
      <pc:sldChg chg="addSp delSp modSp mod">
        <pc:chgData name="sarita dubey" userId="cecb3e12fbbe33ed" providerId="LiveId" clId="{242E5E40-2CFB-4B65-8FB2-57DC63B4A243}" dt="2024-10-21T08:06:13.119" v="224" actId="207"/>
        <pc:sldMkLst>
          <pc:docMk/>
          <pc:sldMk cId="4212917468" sldId="260"/>
        </pc:sldMkLst>
        <pc:spChg chg="del mod">
          <ac:chgData name="sarita dubey" userId="cecb3e12fbbe33ed" providerId="LiveId" clId="{242E5E40-2CFB-4B65-8FB2-57DC63B4A243}" dt="2024-10-19T09:16:08.893" v="83" actId="478"/>
          <ac:spMkLst>
            <pc:docMk/>
            <pc:sldMk cId="4212917468" sldId="260"/>
            <ac:spMk id="2" creationId="{F96F75DE-8A44-4EC5-83C6-95BDDF10DFD9}"/>
          </ac:spMkLst>
        </pc:spChg>
        <pc:spChg chg="add mod">
          <ac:chgData name="sarita dubey" userId="cecb3e12fbbe33ed" providerId="LiveId" clId="{242E5E40-2CFB-4B65-8FB2-57DC63B4A243}" dt="2024-10-21T08:05:05.194" v="218" actId="207"/>
          <ac:spMkLst>
            <pc:docMk/>
            <pc:sldMk cId="4212917468" sldId="260"/>
            <ac:spMk id="5" creationId="{E196FBD1-8DB8-B28D-4D92-2F2A328B277F}"/>
          </ac:spMkLst>
        </pc:spChg>
        <pc:spChg chg="add del mod">
          <ac:chgData name="sarita dubey" userId="cecb3e12fbbe33ed" providerId="LiveId" clId="{242E5E40-2CFB-4B65-8FB2-57DC63B4A243}" dt="2024-10-19T09:17:13.137" v="95" actId="478"/>
          <ac:spMkLst>
            <pc:docMk/>
            <pc:sldMk cId="4212917468" sldId="260"/>
            <ac:spMk id="7" creationId="{BF210326-5872-4D25-D2E2-4593CF7C7459}"/>
          </ac:spMkLst>
        </pc:spChg>
        <pc:spChg chg="add del mod">
          <ac:chgData name="sarita dubey" userId="cecb3e12fbbe33ed" providerId="LiveId" clId="{242E5E40-2CFB-4B65-8FB2-57DC63B4A243}" dt="2024-10-19T09:17:11.643" v="94" actId="22"/>
          <ac:spMkLst>
            <pc:docMk/>
            <pc:sldMk cId="4212917468" sldId="260"/>
            <ac:spMk id="9" creationId="{73B2A1D4-36FE-25E2-63F0-4AA61B2B6916}"/>
          </ac:spMkLst>
        </pc:spChg>
        <pc:spChg chg="add mod">
          <ac:chgData name="sarita dubey" userId="cecb3e12fbbe33ed" providerId="LiveId" clId="{242E5E40-2CFB-4B65-8FB2-57DC63B4A243}" dt="2024-10-21T08:06:13.119" v="224" actId="207"/>
          <ac:spMkLst>
            <pc:docMk/>
            <pc:sldMk cId="4212917468" sldId="260"/>
            <ac:spMk id="11" creationId="{28AC2A75-934C-C760-7B6B-097E00E028CD}"/>
          </ac:spMkLst>
        </pc:spChg>
        <pc:graphicFrameChg chg="add del mod modGraphic">
          <ac:chgData name="sarita dubey" userId="cecb3e12fbbe33ed" providerId="LiveId" clId="{242E5E40-2CFB-4B65-8FB2-57DC63B4A243}" dt="2024-10-19T09:17:28.255" v="98" actId="478"/>
          <ac:graphicFrameMkLst>
            <pc:docMk/>
            <pc:sldMk cId="4212917468" sldId="260"/>
            <ac:graphicFrameMk id="4" creationId="{403CD5FD-27C3-4342-BE41-F411CB8D6931}"/>
          </ac:graphicFrameMkLst>
        </pc:graphicFrameChg>
      </pc:sldChg>
      <pc:sldChg chg="addSp delSp modSp mod">
        <pc:chgData name="sarita dubey" userId="cecb3e12fbbe33ed" providerId="LiveId" clId="{242E5E40-2CFB-4B65-8FB2-57DC63B4A243}" dt="2024-10-21T08:06:35.011" v="225" actId="207"/>
        <pc:sldMkLst>
          <pc:docMk/>
          <pc:sldMk cId="1527386939" sldId="261"/>
        </pc:sldMkLst>
        <pc:spChg chg="add mod">
          <ac:chgData name="sarita dubey" userId="cecb3e12fbbe33ed" providerId="LiveId" clId="{242E5E40-2CFB-4B65-8FB2-57DC63B4A243}" dt="2024-10-19T09:14:12.630" v="66" actId="2710"/>
          <ac:spMkLst>
            <pc:docMk/>
            <pc:sldMk cId="1527386939" sldId="261"/>
            <ac:spMk id="3" creationId="{8490829A-4849-6C0F-3A63-1FCA9FCE52AA}"/>
          </ac:spMkLst>
        </pc:spChg>
        <pc:spChg chg="mod">
          <ac:chgData name="sarita dubey" userId="cecb3e12fbbe33ed" providerId="LiveId" clId="{242E5E40-2CFB-4B65-8FB2-57DC63B4A243}" dt="2024-10-21T08:06:35.011" v="225" actId="207"/>
          <ac:spMkLst>
            <pc:docMk/>
            <pc:sldMk cId="1527386939" sldId="261"/>
            <ac:spMk id="4" creationId="{07A371F5-EAAD-4ADC-8D3F-1CBB98D52839}"/>
          </ac:spMkLst>
        </pc:spChg>
        <pc:graphicFrameChg chg="del mod">
          <ac:chgData name="sarita dubey" userId="cecb3e12fbbe33ed" providerId="LiveId" clId="{242E5E40-2CFB-4B65-8FB2-57DC63B4A243}" dt="2024-10-19T09:12:32.380" v="63" actId="478"/>
          <ac:graphicFrameMkLst>
            <pc:docMk/>
            <pc:sldMk cId="1527386939" sldId="261"/>
            <ac:graphicFrameMk id="10" creationId="{362B2925-E8FE-473D-8655-B0D2843619D0}"/>
          </ac:graphicFrameMkLst>
        </pc:graphicFrameChg>
      </pc:sldChg>
      <pc:sldChg chg="del">
        <pc:chgData name="sarita dubey" userId="cecb3e12fbbe33ed" providerId="LiveId" clId="{242E5E40-2CFB-4B65-8FB2-57DC63B4A243}" dt="2024-10-21T08:10:23.115" v="234" actId="47"/>
        <pc:sldMkLst>
          <pc:docMk/>
          <pc:sldMk cId="700209266" sldId="264"/>
        </pc:sldMkLst>
      </pc:sldChg>
      <pc:sldChg chg="del">
        <pc:chgData name="sarita dubey" userId="cecb3e12fbbe33ed" providerId="LiveId" clId="{242E5E40-2CFB-4B65-8FB2-57DC63B4A243}" dt="2024-10-21T08:10:25.667" v="235" actId="47"/>
        <pc:sldMkLst>
          <pc:docMk/>
          <pc:sldMk cId="2563119616" sldId="265"/>
        </pc:sldMkLst>
      </pc:sldChg>
      <pc:sldChg chg="del">
        <pc:chgData name="sarita dubey" userId="cecb3e12fbbe33ed" providerId="LiveId" clId="{242E5E40-2CFB-4B65-8FB2-57DC63B4A243}" dt="2024-10-21T08:10:29.115" v="237" actId="47"/>
        <pc:sldMkLst>
          <pc:docMk/>
          <pc:sldMk cId="445070695" sldId="267"/>
        </pc:sldMkLst>
      </pc:sldChg>
      <pc:sldChg chg="addSp delSp modSp mod">
        <pc:chgData name="sarita dubey" userId="cecb3e12fbbe33ed" providerId="LiveId" clId="{242E5E40-2CFB-4B65-8FB2-57DC63B4A243}" dt="2024-10-21T08:06:53.567" v="228" actId="5793"/>
        <pc:sldMkLst>
          <pc:docMk/>
          <pc:sldMk cId="2371293676" sldId="278"/>
        </pc:sldMkLst>
        <pc:spChg chg="del mod">
          <ac:chgData name="sarita dubey" userId="cecb3e12fbbe33ed" providerId="LiveId" clId="{242E5E40-2CFB-4B65-8FB2-57DC63B4A243}" dt="2024-10-19T09:00:45.592" v="1" actId="478"/>
          <ac:spMkLst>
            <pc:docMk/>
            <pc:sldMk cId="2371293676" sldId="278"/>
            <ac:spMk id="3" creationId="{95B371F2-DBA5-415A-82C8-651F587B857A}"/>
          </ac:spMkLst>
        </pc:spChg>
        <pc:spChg chg="add del mod">
          <ac:chgData name="sarita dubey" userId="cecb3e12fbbe33ed" providerId="LiveId" clId="{242E5E40-2CFB-4B65-8FB2-57DC63B4A243}" dt="2024-10-19T09:01:15.632" v="5" actId="478"/>
          <ac:spMkLst>
            <pc:docMk/>
            <pc:sldMk cId="2371293676" sldId="278"/>
            <ac:spMk id="4" creationId="{2D1E63A8-6CC7-5E6A-B5B8-032435A48AA4}"/>
          </ac:spMkLst>
        </pc:spChg>
        <pc:spChg chg="add del mod">
          <ac:chgData name="sarita dubey" userId="cecb3e12fbbe33ed" providerId="LiveId" clId="{242E5E40-2CFB-4B65-8FB2-57DC63B4A243}" dt="2024-10-19T09:01:09.551" v="4" actId="478"/>
          <ac:spMkLst>
            <pc:docMk/>
            <pc:sldMk cId="2371293676" sldId="278"/>
            <ac:spMk id="7" creationId="{9514D220-FBC9-6EF2-4E3E-D33BC26ADFC5}"/>
          </ac:spMkLst>
        </pc:spChg>
        <pc:spChg chg="add mod">
          <ac:chgData name="sarita dubey" userId="cecb3e12fbbe33ed" providerId="LiveId" clId="{242E5E40-2CFB-4B65-8FB2-57DC63B4A243}" dt="2024-10-21T08:06:53.567" v="228" actId="5793"/>
          <ac:spMkLst>
            <pc:docMk/>
            <pc:sldMk cId="2371293676" sldId="278"/>
            <ac:spMk id="9" creationId="{4A9B5D74-368C-3D0F-AEDB-9DC35ABBCF4A}"/>
          </ac:spMkLst>
        </pc:spChg>
        <pc:spChg chg="add mod">
          <ac:chgData name="sarita dubey" userId="cecb3e12fbbe33ed" providerId="LiveId" clId="{242E5E40-2CFB-4B65-8FB2-57DC63B4A243}" dt="2024-10-19T09:06:09.623" v="28" actId="14100"/>
          <ac:spMkLst>
            <pc:docMk/>
            <pc:sldMk cId="2371293676" sldId="278"/>
            <ac:spMk id="11" creationId="{6B3131D1-7A35-2A10-5231-EE03FD810A3A}"/>
          </ac:spMkLst>
        </pc:spChg>
        <pc:spChg chg="add del mod">
          <ac:chgData name="sarita dubey" userId="cecb3e12fbbe33ed" providerId="LiveId" clId="{242E5E40-2CFB-4B65-8FB2-57DC63B4A243}" dt="2024-10-19T09:04:44.681" v="22" actId="478"/>
          <ac:spMkLst>
            <pc:docMk/>
            <pc:sldMk cId="2371293676" sldId="278"/>
            <ac:spMk id="13" creationId="{BBBC9333-49AA-F28A-7924-EB3EF32FE983}"/>
          </ac:spMkLst>
        </pc:spChg>
        <pc:spChg chg="del">
          <ac:chgData name="sarita dubey" userId="cecb3e12fbbe33ed" providerId="LiveId" clId="{242E5E40-2CFB-4B65-8FB2-57DC63B4A243}" dt="2024-10-19T09:00:55.021" v="3" actId="478"/>
          <ac:spMkLst>
            <pc:docMk/>
            <pc:sldMk cId="2371293676" sldId="278"/>
            <ac:spMk id="18" creationId="{EA6B7DE5-BFCC-4EEF-9609-8AA1C7CAD3B0}"/>
          </ac:spMkLst>
        </pc:spChg>
        <pc:picChg chg="add mod">
          <ac:chgData name="sarita dubey" userId="cecb3e12fbbe33ed" providerId="LiveId" clId="{242E5E40-2CFB-4B65-8FB2-57DC63B4A243}" dt="2024-10-19T09:06:17.361" v="29" actId="14100"/>
          <ac:picMkLst>
            <pc:docMk/>
            <pc:sldMk cId="2371293676" sldId="278"/>
            <ac:picMk id="5" creationId="{35394C32-1113-A890-6699-A390A4C2A41A}"/>
          </ac:picMkLst>
        </pc:picChg>
        <pc:picChg chg="del">
          <ac:chgData name="sarita dubey" userId="cecb3e12fbbe33ed" providerId="LiveId" clId="{242E5E40-2CFB-4B65-8FB2-57DC63B4A243}" dt="2024-10-19T09:01:40.494" v="9" actId="478"/>
          <ac:picMkLst>
            <pc:docMk/>
            <pc:sldMk cId="2371293676" sldId="278"/>
            <ac:picMk id="27" creationId="{FC80FA98-D238-41BC-848B-15F7D2C9D061}"/>
          </ac:picMkLst>
        </pc:picChg>
        <pc:picChg chg="del">
          <ac:chgData name="sarita dubey" userId="cecb3e12fbbe33ed" providerId="LiveId" clId="{242E5E40-2CFB-4B65-8FB2-57DC63B4A243}" dt="2024-10-19T09:02:08.340" v="15" actId="478"/>
          <ac:picMkLst>
            <pc:docMk/>
            <pc:sldMk cId="2371293676" sldId="278"/>
            <ac:picMk id="29" creationId="{071DE959-F62C-476A-A8B1-B4C0E3CC7BA6}"/>
          </ac:picMkLst>
        </pc:picChg>
        <pc:picChg chg="del">
          <ac:chgData name="sarita dubey" userId="cecb3e12fbbe33ed" providerId="LiveId" clId="{242E5E40-2CFB-4B65-8FB2-57DC63B4A243}" dt="2024-10-19T09:02:10.822" v="16" actId="478"/>
          <ac:picMkLst>
            <pc:docMk/>
            <pc:sldMk cId="2371293676" sldId="278"/>
            <ac:picMk id="31" creationId="{26F59C63-890F-4F30-B979-40A77F09EDB5}"/>
          </ac:picMkLst>
        </pc:picChg>
      </pc:sldChg>
      <pc:sldChg chg="addSp delSp modSp mod">
        <pc:chgData name="sarita dubey" userId="cecb3e12fbbe33ed" providerId="LiveId" clId="{242E5E40-2CFB-4B65-8FB2-57DC63B4A243}" dt="2024-10-21T08:04:34.298" v="217" actId="207"/>
        <pc:sldMkLst>
          <pc:docMk/>
          <pc:sldMk cId="675137161" sldId="281"/>
        </pc:sldMkLst>
        <pc:spChg chg="del mod">
          <ac:chgData name="sarita dubey" userId="cecb3e12fbbe33ed" providerId="LiveId" clId="{242E5E40-2CFB-4B65-8FB2-57DC63B4A243}" dt="2024-10-19T09:22:54.093" v="138" actId="478"/>
          <ac:spMkLst>
            <pc:docMk/>
            <pc:sldMk cId="675137161" sldId="281"/>
            <ac:spMk id="3" creationId="{594C1777-B62D-468E-BE34-64A07CED098F}"/>
          </ac:spMkLst>
        </pc:spChg>
        <pc:spChg chg="add del mod">
          <ac:chgData name="sarita dubey" userId="cecb3e12fbbe33ed" providerId="LiveId" clId="{242E5E40-2CFB-4B65-8FB2-57DC63B4A243}" dt="2024-10-19T09:23:22.221" v="142" actId="478"/>
          <ac:spMkLst>
            <pc:docMk/>
            <pc:sldMk cId="675137161" sldId="281"/>
            <ac:spMk id="4" creationId="{804DD1C9-3CA2-ADDC-A6F5-328D02A105BC}"/>
          </ac:spMkLst>
        </pc:spChg>
        <pc:spChg chg="del">
          <ac:chgData name="sarita dubey" userId="cecb3e12fbbe33ed" providerId="LiveId" clId="{242E5E40-2CFB-4B65-8FB2-57DC63B4A243}" dt="2024-10-19T09:23:00.417" v="140" actId="478"/>
          <ac:spMkLst>
            <pc:docMk/>
            <pc:sldMk cId="675137161" sldId="281"/>
            <ac:spMk id="6" creationId="{70039366-CC4B-45CC-9139-66129D35DB25}"/>
          </ac:spMkLst>
        </pc:spChg>
        <pc:spChg chg="add del mod">
          <ac:chgData name="sarita dubey" userId="cecb3e12fbbe33ed" providerId="LiveId" clId="{242E5E40-2CFB-4B65-8FB2-57DC63B4A243}" dt="2024-10-19T09:23:13.670" v="141" actId="478"/>
          <ac:spMkLst>
            <pc:docMk/>
            <pc:sldMk cId="675137161" sldId="281"/>
            <ac:spMk id="7" creationId="{9484AE2A-7650-921C-623D-9D535957B1E5}"/>
          </ac:spMkLst>
        </pc:spChg>
        <pc:spChg chg="add mod">
          <ac:chgData name="sarita dubey" userId="cecb3e12fbbe33ed" providerId="LiveId" clId="{242E5E40-2CFB-4B65-8FB2-57DC63B4A243}" dt="2024-10-21T08:04:34.298" v="217" actId="207"/>
          <ac:spMkLst>
            <pc:docMk/>
            <pc:sldMk cId="675137161" sldId="281"/>
            <ac:spMk id="10" creationId="{9C00C424-DD4C-FBC5-9EEB-A7B984CA69BD}"/>
          </ac:spMkLst>
        </pc:spChg>
        <pc:picChg chg="add mod">
          <ac:chgData name="sarita dubey" userId="cecb3e12fbbe33ed" providerId="LiveId" clId="{242E5E40-2CFB-4B65-8FB2-57DC63B4A243}" dt="2024-10-19T09:23:36.337" v="148" actId="14100"/>
          <ac:picMkLst>
            <pc:docMk/>
            <pc:sldMk cId="675137161" sldId="281"/>
            <ac:picMk id="8" creationId="{6451A7F4-F48E-985B-E837-77060F79EA7F}"/>
          </ac:picMkLst>
        </pc:picChg>
      </pc:sldChg>
      <pc:sldChg chg="del">
        <pc:chgData name="sarita dubey" userId="cecb3e12fbbe33ed" providerId="LiveId" clId="{242E5E40-2CFB-4B65-8FB2-57DC63B4A243}" dt="2024-10-21T08:10:27.911" v="236" actId="47"/>
        <pc:sldMkLst>
          <pc:docMk/>
          <pc:sldMk cId="344939837" sldId="283"/>
        </pc:sldMkLst>
      </pc:sldChg>
      <pc:sldChg chg="addSp delSp modSp mod">
        <pc:chgData name="sarita dubey" userId="cecb3e12fbbe33ed" providerId="LiveId" clId="{242E5E40-2CFB-4B65-8FB2-57DC63B4A243}" dt="2024-10-19T09:21:29.074" v="131" actId="255"/>
        <pc:sldMkLst>
          <pc:docMk/>
          <pc:sldMk cId="3483999599" sldId="284"/>
        </pc:sldMkLst>
        <pc:spChg chg="add mod">
          <ac:chgData name="sarita dubey" userId="cecb3e12fbbe33ed" providerId="LiveId" clId="{242E5E40-2CFB-4B65-8FB2-57DC63B4A243}" dt="2024-10-19T09:21:29.074" v="131" actId="255"/>
          <ac:spMkLst>
            <pc:docMk/>
            <pc:sldMk cId="3483999599" sldId="284"/>
            <ac:spMk id="3" creationId="{A7948A15-864A-755D-BA9B-8097DFE37BD7}"/>
          </ac:spMkLst>
        </pc:spChg>
        <pc:spChg chg="add del mod">
          <ac:chgData name="sarita dubey" userId="cecb3e12fbbe33ed" providerId="LiveId" clId="{242E5E40-2CFB-4B65-8FB2-57DC63B4A243}" dt="2024-10-19T09:19:01.555" v="108" actId="478"/>
          <ac:spMkLst>
            <pc:docMk/>
            <pc:sldMk cId="3483999599" sldId="284"/>
            <ac:spMk id="5" creationId="{C64CC769-FA57-6177-F57B-F8866B7A9829}"/>
          </ac:spMkLst>
        </pc:spChg>
        <pc:spChg chg="del">
          <ac:chgData name="sarita dubey" userId="cecb3e12fbbe33ed" providerId="LiveId" clId="{242E5E40-2CFB-4B65-8FB2-57DC63B4A243}" dt="2024-10-19T09:18:53.648" v="107" actId="478"/>
          <ac:spMkLst>
            <pc:docMk/>
            <pc:sldMk cId="3483999599" sldId="284"/>
            <ac:spMk id="28" creationId="{BF59AC89-2307-4F1C-962F-D954A6C80A28}"/>
          </ac:spMkLst>
        </pc:spChg>
        <pc:picChg chg="del">
          <ac:chgData name="sarita dubey" userId="cecb3e12fbbe33ed" providerId="LiveId" clId="{242E5E40-2CFB-4B65-8FB2-57DC63B4A243}" dt="2024-10-19T09:18:45.926" v="106" actId="478"/>
          <ac:picMkLst>
            <pc:docMk/>
            <pc:sldMk cId="3483999599" sldId="284"/>
            <ac:picMk id="13" creationId="{51A5A3C0-E655-407D-9CFE-9E0D62FA16A8}"/>
          </ac:picMkLst>
        </pc:picChg>
      </pc:sldChg>
      <pc:sldChg chg="del">
        <pc:chgData name="sarita dubey" userId="cecb3e12fbbe33ed" providerId="LiveId" clId="{242E5E40-2CFB-4B65-8FB2-57DC63B4A243}" dt="2024-10-21T08:10:30.106" v="238" actId="47"/>
        <pc:sldMkLst>
          <pc:docMk/>
          <pc:sldMk cId="4237778926" sldId="286"/>
        </pc:sldMkLst>
      </pc:sldChg>
      <pc:sldChg chg="addSp delSp modSp mod">
        <pc:chgData name="sarita dubey" userId="cecb3e12fbbe33ed" providerId="LiveId" clId="{242E5E40-2CFB-4B65-8FB2-57DC63B4A243}" dt="2024-10-21T08:06:42.346" v="226" actId="207"/>
        <pc:sldMkLst>
          <pc:docMk/>
          <pc:sldMk cId="1912012592" sldId="287"/>
        </pc:sldMkLst>
        <pc:spChg chg="del">
          <ac:chgData name="sarita dubey" userId="cecb3e12fbbe33ed" providerId="LiveId" clId="{242E5E40-2CFB-4B65-8FB2-57DC63B4A243}" dt="2024-10-19T09:07:53.264" v="36" actId="478"/>
          <ac:spMkLst>
            <pc:docMk/>
            <pc:sldMk cId="1912012592" sldId="287"/>
            <ac:spMk id="3" creationId="{F9055465-EA9F-436E-A0C3-64912E06BF2C}"/>
          </ac:spMkLst>
        </pc:spChg>
        <pc:spChg chg="add del mod">
          <ac:chgData name="sarita dubey" userId="cecb3e12fbbe33ed" providerId="LiveId" clId="{242E5E40-2CFB-4B65-8FB2-57DC63B4A243}" dt="2024-10-19T09:08:11.270" v="38" actId="478"/>
          <ac:spMkLst>
            <pc:docMk/>
            <pc:sldMk cId="1912012592" sldId="287"/>
            <ac:spMk id="5" creationId="{1C695805-CCBC-AEDE-8E43-68570BD9F144}"/>
          </ac:spMkLst>
        </pc:spChg>
        <pc:spChg chg="add mod">
          <ac:chgData name="sarita dubey" userId="cecb3e12fbbe33ed" providerId="LiveId" clId="{242E5E40-2CFB-4B65-8FB2-57DC63B4A243}" dt="2024-10-21T08:06:42.346" v="226" actId="207"/>
          <ac:spMkLst>
            <pc:docMk/>
            <pc:sldMk cId="1912012592" sldId="287"/>
            <ac:spMk id="7" creationId="{DA15101C-3F32-97FD-EE15-139EBE4D2D27}"/>
          </ac:spMkLst>
        </pc:spChg>
        <pc:spChg chg="del">
          <ac:chgData name="sarita dubey" userId="cecb3e12fbbe33ed" providerId="LiveId" clId="{242E5E40-2CFB-4B65-8FB2-57DC63B4A243}" dt="2024-10-19T09:08:15.841" v="39" actId="478"/>
          <ac:spMkLst>
            <pc:docMk/>
            <pc:sldMk cId="1912012592" sldId="287"/>
            <ac:spMk id="9" creationId="{BB74BB8A-7BAA-4A6E-9CC4-CB382C68DEEC}"/>
          </ac:spMkLst>
        </pc:spChg>
        <pc:picChg chg="add mod">
          <ac:chgData name="sarita dubey" userId="cecb3e12fbbe33ed" providerId="LiveId" clId="{242E5E40-2CFB-4B65-8FB2-57DC63B4A243}" dt="2024-10-19T09:07:48.796" v="35" actId="14100"/>
          <ac:picMkLst>
            <pc:docMk/>
            <pc:sldMk cId="1912012592" sldId="287"/>
            <ac:picMk id="2" creationId="{935B491F-E3BE-266E-C42D-880D7AA92BDD}"/>
          </ac:picMkLst>
        </pc:picChg>
      </pc:sldChg>
      <pc:sldChg chg="delSp modSp add mod">
        <pc:chgData name="sarita dubey" userId="cecb3e12fbbe33ed" providerId="LiveId" clId="{242E5E40-2CFB-4B65-8FB2-57DC63B4A243}" dt="2024-10-19T09:26:17.452" v="161" actId="1076"/>
        <pc:sldMkLst>
          <pc:docMk/>
          <pc:sldMk cId="712544127" sldId="288"/>
        </pc:sldMkLst>
        <pc:spChg chg="mod">
          <ac:chgData name="sarita dubey" userId="cecb3e12fbbe33ed" providerId="LiveId" clId="{242E5E40-2CFB-4B65-8FB2-57DC63B4A243}" dt="2024-10-19T09:26:17.452" v="161" actId="1076"/>
          <ac:spMkLst>
            <pc:docMk/>
            <pc:sldMk cId="712544127" sldId="288"/>
            <ac:spMk id="10" creationId="{9C00C424-DD4C-FBC5-9EEB-A7B984CA69BD}"/>
          </ac:spMkLst>
        </pc:spChg>
        <pc:picChg chg="del">
          <ac:chgData name="sarita dubey" userId="cecb3e12fbbe33ed" providerId="LiveId" clId="{242E5E40-2CFB-4B65-8FB2-57DC63B4A243}" dt="2024-10-19T09:25:48.728" v="157" actId="478"/>
          <ac:picMkLst>
            <pc:docMk/>
            <pc:sldMk cId="712544127" sldId="288"/>
            <ac:picMk id="8" creationId="{6451A7F4-F48E-985B-E837-77060F79EA7F}"/>
          </ac:picMkLst>
        </pc:picChg>
      </pc:sldChg>
      <pc:sldChg chg="addSp delSp modSp del mod">
        <pc:chgData name="sarita dubey" userId="cecb3e12fbbe33ed" providerId="LiveId" clId="{242E5E40-2CFB-4B65-8FB2-57DC63B4A243}" dt="2024-10-19T09:22:34.500" v="136" actId="2696"/>
        <pc:sldMkLst>
          <pc:docMk/>
          <pc:sldMk cId="4083546591" sldId="288"/>
        </pc:sldMkLst>
        <pc:spChg chg="add mod">
          <ac:chgData name="sarita dubey" userId="cecb3e12fbbe33ed" providerId="LiveId" clId="{242E5E40-2CFB-4B65-8FB2-57DC63B4A243}" dt="2024-10-19T09:22:10.851" v="132" actId="478"/>
          <ac:spMkLst>
            <pc:docMk/>
            <pc:sldMk cId="4083546591" sldId="288"/>
            <ac:spMk id="3" creationId="{C6A0413E-2FE2-E67B-2F3A-6AFD699F1AA4}"/>
          </ac:spMkLst>
        </pc:spChg>
        <pc:spChg chg="add mod">
          <ac:chgData name="sarita dubey" userId="cecb3e12fbbe33ed" providerId="LiveId" clId="{242E5E40-2CFB-4B65-8FB2-57DC63B4A243}" dt="2024-10-19T09:22:23.550" v="134" actId="5793"/>
          <ac:spMkLst>
            <pc:docMk/>
            <pc:sldMk cId="4083546591" sldId="288"/>
            <ac:spMk id="5" creationId="{828482A2-C0EB-A405-F206-E266E4F27969}"/>
          </ac:spMkLst>
        </pc:spChg>
        <pc:spChg chg="add mod">
          <ac:chgData name="sarita dubey" userId="cecb3e12fbbe33ed" providerId="LiveId" clId="{242E5E40-2CFB-4B65-8FB2-57DC63B4A243}" dt="2024-10-19T09:22:29.503" v="135" actId="478"/>
          <ac:spMkLst>
            <pc:docMk/>
            <pc:sldMk cId="4083546591" sldId="288"/>
            <ac:spMk id="7" creationId="{725F47E0-9036-FE03-BBE2-F8C7BE0FCDC1}"/>
          </ac:spMkLst>
        </pc:spChg>
        <pc:spChg chg="del">
          <ac:chgData name="sarita dubey" userId="cecb3e12fbbe33ed" providerId="LiveId" clId="{242E5E40-2CFB-4B65-8FB2-57DC63B4A243}" dt="2024-10-19T09:22:10.851" v="132" actId="478"/>
          <ac:spMkLst>
            <pc:docMk/>
            <pc:sldMk cId="4083546591" sldId="288"/>
            <ac:spMk id="58" creationId="{C6655028-4C8E-4A3F-A17E-06A507BFF4F4}"/>
          </ac:spMkLst>
        </pc:spChg>
        <pc:picChg chg="del">
          <ac:chgData name="sarita dubey" userId="cecb3e12fbbe33ed" providerId="LiveId" clId="{242E5E40-2CFB-4B65-8FB2-57DC63B4A243}" dt="2024-10-19T09:22:20.705" v="133" actId="478"/>
          <ac:picMkLst>
            <pc:docMk/>
            <pc:sldMk cId="4083546591" sldId="288"/>
            <ac:picMk id="16" creationId="{C3B3E269-C9C3-4FFC-B678-9FAC0C023B36}"/>
          </ac:picMkLst>
        </pc:picChg>
        <pc:picChg chg="del">
          <ac:chgData name="sarita dubey" userId="cecb3e12fbbe33ed" providerId="LiveId" clId="{242E5E40-2CFB-4B65-8FB2-57DC63B4A243}" dt="2024-10-19T09:22:29.503" v="135" actId="478"/>
          <ac:picMkLst>
            <pc:docMk/>
            <pc:sldMk cId="4083546591" sldId="288"/>
            <ac:picMk id="19" creationId="{7A34BEEA-96BB-4238-8447-EF7692728BCF}"/>
          </ac:picMkLst>
        </pc:picChg>
      </pc:sldChg>
      <pc:sldChg chg="addSp delSp modSp add mod">
        <pc:chgData name="sarita dubey" userId="cecb3e12fbbe33ed" providerId="LiveId" clId="{242E5E40-2CFB-4B65-8FB2-57DC63B4A243}" dt="2024-10-21T08:04:06.577" v="215" actId="207"/>
        <pc:sldMkLst>
          <pc:docMk/>
          <pc:sldMk cId="758197924" sldId="289"/>
        </pc:sldMkLst>
        <pc:spChg chg="add mod">
          <ac:chgData name="sarita dubey" userId="cecb3e12fbbe33ed" providerId="LiveId" clId="{242E5E40-2CFB-4B65-8FB2-57DC63B4A243}" dt="2024-10-21T08:04:06.577" v="215" actId="207"/>
          <ac:spMkLst>
            <pc:docMk/>
            <pc:sldMk cId="758197924" sldId="289"/>
            <ac:spMk id="4" creationId="{BAECF702-073B-4E2B-485F-EB0B56D6492F}"/>
          </ac:spMkLst>
        </pc:spChg>
        <pc:spChg chg="add mod">
          <ac:chgData name="sarita dubey" userId="cecb3e12fbbe33ed" providerId="LiveId" clId="{242E5E40-2CFB-4B65-8FB2-57DC63B4A243}" dt="2024-10-19T09:28:45.424" v="179" actId="1076"/>
          <ac:spMkLst>
            <pc:docMk/>
            <pc:sldMk cId="758197924" sldId="289"/>
            <ac:spMk id="6" creationId="{47AD5626-06B7-A6A5-1B53-1FCB675541EA}"/>
          </ac:spMkLst>
        </pc:spChg>
        <pc:spChg chg="del mod">
          <ac:chgData name="sarita dubey" userId="cecb3e12fbbe33ed" providerId="LiveId" clId="{242E5E40-2CFB-4B65-8FB2-57DC63B4A243}" dt="2024-10-19T09:27:46.122" v="170"/>
          <ac:spMkLst>
            <pc:docMk/>
            <pc:sldMk cId="758197924" sldId="289"/>
            <ac:spMk id="10" creationId="{9C00C424-DD4C-FBC5-9EEB-A7B984CA69BD}"/>
          </ac:spMkLst>
        </pc:spChg>
        <pc:picChg chg="add mod">
          <ac:chgData name="sarita dubey" userId="cecb3e12fbbe33ed" providerId="LiveId" clId="{242E5E40-2CFB-4B65-8FB2-57DC63B4A243}" dt="2024-10-19T09:27:24.024" v="168" actId="14100"/>
          <ac:picMkLst>
            <pc:docMk/>
            <pc:sldMk cId="758197924" sldId="289"/>
            <ac:picMk id="2" creationId="{2494BB4F-8D47-0281-126C-3CADFA145A34}"/>
          </ac:picMkLst>
        </pc:picChg>
      </pc:sldChg>
      <pc:sldChg chg="addSp delSp modSp add del mod">
        <pc:chgData name="sarita dubey" userId="cecb3e12fbbe33ed" providerId="LiveId" clId="{242E5E40-2CFB-4B65-8FB2-57DC63B4A243}" dt="2024-10-19T09:21:14.775" v="130" actId="2696"/>
        <pc:sldMkLst>
          <pc:docMk/>
          <pc:sldMk cId="3425451183" sldId="289"/>
        </pc:sldMkLst>
        <pc:spChg chg="add mod">
          <ac:chgData name="sarita dubey" userId="cecb3e12fbbe33ed" providerId="LiveId" clId="{242E5E40-2CFB-4B65-8FB2-57DC63B4A243}" dt="2024-10-19T09:21:00.613" v="128" actId="27636"/>
          <ac:spMkLst>
            <pc:docMk/>
            <pc:sldMk cId="3425451183" sldId="289"/>
            <ac:spMk id="3" creationId="{91F4FD7A-BEF4-39A4-04B6-7C015C34C717}"/>
          </ac:spMkLst>
        </pc:spChg>
        <pc:spChg chg="del">
          <ac:chgData name="sarita dubey" userId="cecb3e12fbbe33ed" providerId="LiveId" clId="{242E5E40-2CFB-4B65-8FB2-57DC63B4A243}" dt="2024-10-19T09:21:05.922" v="129" actId="478"/>
          <ac:spMkLst>
            <pc:docMk/>
            <pc:sldMk cId="3425451183" sldId="289"/>
            <ac:spMk id="5" creationId="{E196FBD1-8DB8-B28D-4D92-2F2A328B277F}"/>
          </ac:spMkLst>
        </pc:spChg>
        <pc:spChg chg="add mod">
          <ac:chgData name="sarita dubey" userId="cecb3e12fbbe33ed" providerId="LiveId" clId="{242E5E40-2CFB-4B65-8FB2-57DC63B4A243}" dt="2024-10-19T09:21:05.922" v="129" actId="478"/>
          <ac:spMkLst>
            <pc:docMk/>
            <pc:sldMk cId="3425451183" sldId="289"/>
            <ac:spMk id="6" creationId="{C367439F-871F-2AD6-84AB-0230A537A872}"/>
          </ac:spMkLst>
        </pc:spChg>
        <pc:spChg chg="del">
          <ac:chgData name="sarita dubey" userId="cecb3e12fbbe33ed" providerId="LiveId" clId="{242E5E40-2CFB-4B65-8FB2-57DC63B4A243}" dt="2024-10-19T09:20:57.397" v="126" actId="478"/>
          <ac:spMkLst>
            <pc:docMk/>
            <pc:sldMk cId="3425451183" sldId="289"/>
            <ac:spMk id="11" creationId="{28AC2A75-934C-C760-7B6B-097E00E028CD}"/>
          </ac:spMkLst>
        </pc:spChg>
      </pc:sldChg>
      <pc:sldChg chg="addSp delSp modSp add mod">
        <pc:chgData name="sarita dubey" userId="cecb3e12fbbe33ed" providerId="LiveId" clId="{242E5E40-2CFB-4B65-8FB2-57DC63B4A243}" dt="2024-10-21T08:03:59.477" v="214" actId="207"/>
        <pc:sldMkLst>
          <pc:docMk/>
          <pc:sldMk cId="2223239616" sldId="290"/>
        </pc:sldMkLst>
        <pc:spChg chg="del">
          <ac:chgData name="sarita dubey" userId="cecb3e12fbbe33ed" providerId="LiveId" clId="{242E5E40-2CFB-4B65-8FB2-57DC63B4A243}" dt="2024-10-19T09:29:43.751" v="182" actId="478"/>
          <ac:spMkLst>
            <pc:docMk/>
            <pc:sldMk cId="2223239616" sldId="290"/>
            <ac:spMk id="4" creationId="{BAECF702-073B-4E2B-485F-EB0B56D6492F}"/>
          </ac:spMkLst>
        </pc:spChg>
        <pc:spChg chg="add mod">
          <ac:chgData name="sarita dubey" userId="cecb3e12fbbe33ed" providerId="LiveId" clId="{242E5E40-2CFB-4B65-8FB2-57DC63B4A243}" dt="2024-10-21T08:03:59.477" v="214" actId="207"/>
          <ac:spMkLst>
            <pc:docMk/>
            <pc:sldMk cId="2223239616" sldId="290"/>
            <ac:spMk id="5" creationId="{B92FC930-20DA-DA32-A399-9C3DBC10F0A4}"/>
          </ac:spMkLst>
        </pc:spChg>
        <pc:spChg chg="del">
          <ac:chgData name="sarita dubey" userId="cecb3e12fbbe33ed" providerId="LiveId" clId="{242E5E40-2CFB-4B65-8FB2-57DC63B4A243}" dt="2024-10-19T09:29:48.856" v="183" actId="478"/>
          <ac:spMkLst>
            <pc:docMk/>
            <pc:sldMk cId="2223239616" sldId="290"/>
            <ac:spMk id="6" creationId="{47AD5626-06B7-A6A5-1B53-1FCB675541EA}"/>
          </ac:spMkLst>
        </pc:spChg>
        <pc:spChg chg="add mod">
          <ac:chgData name="sarita dubey" userId="cecb3e12fbbe33ed" providerId="LiveId" clId="{242E5E40-2CFB-4B65-8FB2-57DC63B4A243}" dt="2024-10-19T09:30:59.254" v="193" actId="255"/>
          <ac:spMkLst>
            <pc:docMk/>
            <pc:sldMk cId="2223239616" sldId="290"/>
            <ac:spMk id="8" creationId="{163F6E87-70D5-13E3-51C0-404AF0E3BD52}"/>
          </ac:spMkLst>
        </pc:spChg>
        <pc:picChg chg="del">
          <ac:chgData name="sarita dubey" userId="cecb3e12fbbe33ed" providerId="LiveId" clId="{242E5E40-2CFB-4B65-8FB2-57DC63B4A243}" dt="2024-10-19T09:29:37.636" v="181" actId="478"/>
          <ac:picMkLst>
            <pc:docMk/>
            <pc:sldMk cId="2223239616" sldId="290"/>
            <ac:picMk id="2" creationId="{2494BB4F-8D47-0281-126C-3CADFA145A34}"/>
          </ac:picMkLst>
        </pc:picChg>
      </pc:sldChg>
      <pc:sldChg chg="delSp modSp add mod ord">
        <pc:chgData name="sarita dubey" userId="cecb3e12fbbe33ed" providerId="LiveId" clId="{242E5E40-2CFB-4B65-8FB2-57DC63B4A243}" dt="2024-10-21T08:10:04.923" v="233"/>
        <pc:sldMkLst>
          <pc:docMk/>
          <pc:sldMk cId="3926178157" sldId="291"/>
        </pc:sldMkLst>
        <pc:spChg chg="del mod">
          <ac:chgData name="sarita dubey" userId="cecb3e12fbbe33ed" providerId="LiveId" clId="{242E5E40-2CFB-4B65-8FB2-57DC63B4A243}" dt="2024-10-19T09:31:39.220" v="196" actId="478"/>
          <ac:spMkLst>
            <pc:docMk/>
            <pc:sldMk cId="3926178157" sldId="291"/>
            <ac:spMk id="5" creationId="{B92FC930-20DA-DA32-A399-9C3DBC10F0A4}"/>
          </ac:spMkLst>
        </pc:spChg>
        <pc:spChg chg="mod">
          <ac:chgData name="sarita dubey" userId="cecb3e12fbbe33ed" providerId="LiveId" clId="{242E5E40-2CFB-4B65-8FB2-57DC63B4A243}" dt="2024-10-21T08:03:50.497" v="213" actId="207"/>
          <ac:spMkLst>
            <pc:docMk/>
            <pc:sldMk cId="3926178157" sldId="291"/>
            <ac:spMk id="8" creationId="{163F6E87-70D5-13E3-51C0-404AF0E3BD52}"/>
          </ac:spMkLst>
        </pc:spChg>
      </pc:sldChg>
      <pc:sldChg chg="modSp add mod">
        <pc:chgData name="sarita dubey" userId="cecb3e12fbbe33ed" providerId="LiveId" clId="{242E5E40-2CFB-4B65-8FB2-57DC63B4A243}" dt="2024-10-21T08:07:26.253" v="229" actId="5793"/>
        <pc:sldMkLst>
          <pc:docMk/>
          <pc:sldMk cId="231716037" sldId="292"/>
        </pc:sldMkLst>
        <pc:spChg chg="mod">
          <ac:chgData name="sarita dubey" userId="cecb3e12fbbe33ed" providerId="LiveId" clId="{242E5E40-2CFB-4B65-8FB2-57DC63B4A243}" dt="2024-10-21T08:07:26.253" v="229" actId="5793"/>
          <ac:spMkLst>
            <pc:docMk/>
            <pc:sldMk cId="231716037" sldId="292"/>
            <ac:spMk id="8" creationId="{163F6E87-70D5-13E3-51C0-404AF0E3BD5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56E6020-4209-49A3-9DC4-18264096E79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7797462-F1DD-4E64-BC14-F17A0F34B5A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32FC57-E1F8-4F59-A87C-2833007EAF57}" type="datetimeFigureOut">
              <a:rPr lang="en-US" smtClean="0"/>
              <a:t>10/19/2024</a:t>
            </a:fld>
            <a:endParaRPr lang="en-US"/>
          </a:p>
        </p:txBody>
      </p:sp>
      <p:sp>
        <p:nvSpPr>
          <p:cNvPr id="4" name="Footer Placeholder 3">
            <a:extLst>
              <a:ext uri="{FF2B5EF4-FFF2-40B4-BE49-F238E27FC236}">
                <a16:creationId xmlns:a16="http://schemas.microsoft.com/office/drawing/2014/main" id="{8075F0E3-AC70-4B5A-BCEB-9E3C021C86A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48F68B5-925F-4468-95B3-EA77C29C342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8A06BE-7519-4B21-9E1D-AE6D6E69C38F}" type="slidenum">
              <a:rPr lang="en-US" smtClean="0"/>
              <a:t>‹#›</a:t>
            </a:fld>
            <a:endParaRPr lang="en-US"/>
          </a:p>
        </p:txBody>
      </p:sp>
    </p:spTree>
    <p:extLst>
      <p:ext uri="{BB962C8B-B14F-4D97-AF65-F5344CB8AC3E}">
        <p14:creationId xmlns:p14="http://schemas.microsoft.com/office/powerpoint/2010/main" val="2157383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8ACAC0-59EA-4916-9995-398D6BEB88C3}" type="datetimeFigureOut">
              <a:rPr lang="en-US" smtClean="0"/>
              <a:t>10/19/2024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9B2C62-FE30-453D-946B-754E9E42C845}" type="slidenum">
              <a:rPr lang="en-US" smtClean="0"/>
              <a:t>‹#›</a:t>
            </a:fld>
            <a:endParaRPr lang="en-US"/>
          </a:p>
        </p:txBody>
      </p:sp>
    </p:spTree>
    <p:extLst>
      <p:ext uri="{BB962C8B-B14F-4D97-AF65-F5344CB8AC3E}">
        <p14:creationId xmlns:p14="http://schemas.microsoft.com/office/powerpoint/2010/main" val="2922326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spacing + Page numbers</a:t>
            </a:r>
          </a:p>
        </p:txBody>
      </p:sp>
      <p:sp>
        <p:nvSpPr>
          <p:cNvPr id="4" name="Slide Number Placeholder 3"/>
          <p:cNvSpPr>
            <a:spLocks noGrp="1"/>
          </p:cNvSpPr>
          <p:nvPr>
            <p:ph type="sldNum" sz="quarter" idx="5"/>
          </p:nvPr>
        </p:nvSpPr>
        <p:spPr/>
        <p:txBody>
          <a:bodyPr/>
          <a:lstStyle/>
          <a:p>
            <a:fld id="{5A9B2C62-FE30-453D-946B-754E9E42C845}" type="slidenum">
              <a:rPr lang="en-US" smtClean="0"/>
              <a:t>1</a:t>
            </a:fld>
            <a:endParaRPr lang="en-US"/>
          </a:p>
        </p:txBody>
      </p:sp>
    </p:spTree>
    <p:extLst>
      <p:ext uri="{BB962C8B-B14F-4D97-AF65-F5344CB8AC3E}">
        <p14:creationId xmlns:p14="http://schemas.microsoft.com/office/powerpoint/2010/main" val="1777375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accent2"/>
        </a:solidFill>
        <a:effectLst/>
      </p:bgPr>
    </p:bg>
    <p:spTree>
      <p:nvGrpSpPr>
        <p:cNvPr id="1" name=""/>
        <p:cNvGrpSpPr/>
        <p:nvPr/>
      </p:nvGrpSpPr>
      <p:grpSpPr>
        <a:xfrm>
          <a:off x="0" y="0"/>
          <a:ext cx="0" cy="0"/>
          <a:chOff x="0" y="0"/>
          <a:chExt cx="0" cy="0"/>
        </a:xfrm>
      </p:grpSpPr>
      <p:sp>
        <p:nvSpPr>
          <p:cNvPr id="12" name="Text Placeholder 21">
            <a:extLst>
              <a:ext uri="{FF2B5EF4-FFF2-40B4-BE49-F238E27FC236}">
                <a16:creationId xmlns:a16="http://schemas.microsoft.com/office/drawing/2014/main" id="{F2964EA8-200F-47C5-90C2-1DBA3D6D7CDB}"/>
              </a:ext>
            </a:extLst>
          </p:cNvPr>
          <p:cNvSpPr>
            <a:spLocks noGrp="1"/>
          </p:cNvSpPr>
          <p:nvPr>
            <p:ph type="body" sz="quarter" idx="12"/>
          </p:nvPr>
        </p:nvSpPr>
        <p:spPr>
          <a:xfrm>
            <a:off x="1028700" y="5078187"/>
            <a:ext cx="3222058" cy="964620"/>
          </a:xfrm>
        </p:spPr>
        <p:txBody>
          <a:bodyPr>
            <a:noAutofit/>
          </a:bodyPr>
          <a:lstStyle>
            <a:lvl1pPr marL="0" indent="0">
              <a:buNone/>
              <a:defRPr sz="1400">
                <a:solidFill>
                  <a:schemeClr val="accent2">
                    <a:lumMod val="50000"/>
                  </a:schemeClr>
                </a:solidFill>
              </a:defRPr>
            </a:lvl1pPr>
            <a:lvl2pPr marL="457200" indent="0">
              <a:buNone/>
              <a:defRPr sz="1400">
                <a:solidFill>
                  <a:schemeClr val="bg2">
                    <a:lumMod val="50000"/>
                  </a:schemeClr>
                </a:solidFill>
              </a:defRPr>
            </a:lvl2pPr>
            <a:lvl3pPr marL="914400" indent="0">
              <a:buNone/>
              <a:defRPr sz="1400">
                <a:solidFill>
                  <a:schemeClr val="bg2">
                    <a:lumMod val="50000"/>
                  </a:schemeClr>
                </a:solidFill>
              </a:defRPr>
            </a:lvl3pPr>
            <a:lvl4pPr marL="1371600" indent="0">
              <a:buNone/>
              <a:defRPr sz="1400">
                <a:solidFill>
                  <a:schemeClr val="bg2">
                    <a:lumMod val="50000"/>
                  </a:schemeClr>
                </a:solidFill>
              </a:defRPr>
            </a:lvl4pPr>
            <a:lvl5pPr marL="1828800" indent="0">
              <a:buNone/>
              <a:defRPr sz="1400">
                <a:solidFill>
                  <a:schemeClr val="bg2">
                    <a:lumMod val="50000"/>
                  </a:schemeClr>
                </a:solidFill>
              </a:defRPr>
            </a:lvl5pPr>
          </a:lstStyle>
          <a:p>
            <a:pPr lvl="0"/>
            <a:r>
              <a:rPr lang="en-US"/>
              <a:t>Click to edit Master text styles</a:t>
            </a:r>
          </a:p>
        </p:txBody>
      </p:sp>
      <p:sp>
        <p:nvSpPr>
          <p:cNvPr id="13" name="Picture Placeholder 19">
            <a:extLst>
              <a:ext uri="{FF2B5EF4-FFF2-40B4-BE49-F238E27FC236}">
                <a16:creationId xmlns:a16="http://schemas.microsoft.com/office/drawing/2014/main" id="{7878E298-5074-4E51-993E-34931A897F12}"/>
              </a:ext>
            </a:extLst>
          </p:cNvPr>
          <p:cNvSpPr>
            <a:spLocks noGrp="1"/>
          </p:cNvSpPr>
          <p:nvPr>
            <p:ph type="pic" sz="quarter" idx="11"/>
          </p:nvPr>
        </p:nvSpPr>
        <p:spPr>
          <a:xfrm>
            <a:off x="6221413" y="0"/>
            <a:ext cx="4941887" cy="5726113"/>
          </a:xfrm>
        </p:spPr>
        <p:txBody>
          <a:bodyPr/>
          <a:lstStyle/>
          <a:p>
            <a:r>
              <a:rPr lang="en-US"/>
              <a:t>Click icon to add picture</a:t>
            </a:r>
            <a:endParaRPr lang="en-US" dirty="0"/>
          </a:p>
        </p:txBody>
      </p:sp>
      <p:cxnSp>
        <p:nvCxnSpPr>
          <p:cNvPr id="15" name="Straight Connector 14">
            <a:extLst>
              <a:ext uri="{FF2B5EF4-FFF2-40B4-BE49-F238E27FC236}">
                <a16:creationId xmlns:a16="http://schemas.microsoft.com/office/drawing/2014/main" id="{42D26D0E-18C6-4DB1-B3A5-75E29BD65B17}"/>
              </a:ext>
            </a:extLst>
          </p:cNvPr>
          <p:cNvCxnSpPr>
            <a:cxnSpLocks/>
          </p:cNvCxnSpPr>
          <p:nvPr userDrawn="1"/>
        </p:nvCxnSpPr>
        <p:spPr>
          <a:xfrm>
            <a:off x="1028700" y="457211"/>
            <a:ext cx="1142999" cy="0"/>
          </a:xfrm>
          <a:prstGeom prst="line">
            <a:avLst/>
          </a:prstGeom>
          <a:noFill/>
          <a:ln w="15875" cap="flat" cmpd="sng" algn="ctr">
            <a:solidFill>
              <a:schemeClr val="accent2">
                <a:lumMod val="50000"/>
              </a:schemeClr>
            </a:solidFill>
            <a:prstDash val="solid"/>
            <a:miter lim="800000"/>
          </a:ln>
          <a:effectLst/>
        </p:spPr>
      </p:cxnSp>
      <p:sp>
        <p:nvSpPr>
          <p:cNvPr id="2" name="Title 1">
            <a:extLst>
              <a:ext uri="{FF2B5EF4-FFF2-40B4-BE49-F238E27FC236}">
                <a16:creationId xmlns:a16="http://schemas.microsoft.com/office/drawing/2014/main" id="{3989B90B-5C3C-4760-9360-5AE10BF87B9D}"/>
              </a:ext>
            </a:extLst>
          </p:cNvPr>
          <p:cNvSpPr>
            <a:spLocks noGrp="1"/>
          </p:cNvSpPr>
          <p:nvPr>
            <p:ph type="title"/>
          </p:nvPr>
        </p:nvSpPr>
        <p:spPr>
          <a:xfrm>
            <a:off x="914513" y="876299"/>
            <a:ext cx="5181486" cy="2242441"/>
          </a:xfrm>
        </p:spPr>
        <p:txBody>
          <a:bodyPr vert="horz" lIns="91440" tIns="45720" rIns="91440" bIns="45720" rtlCol="0" anchor="t">
            <a:normAutofit/>
          </a:bodyPr>
          <a:lstStyle>
            <a:lvl1pPr>
              <a:lnSpc>
                <a:spcPct val="90000"/>
              </a:lnSpc>
              <a:defRPr lang="en-US" sz="7200">
                <a:solidFill>
                  <a:schemeClr val="accent2">
                    <a:lumMod val="50000"/>
                  </a:schemeClr>
                </a:solidFill>
                <a:ea typeface="+mn-ea"/>
                <a:cs typeface="+mn-cs"/>
              </a:defRPr>
            </a:lvl1pPr>
          </a:lstStyle>
          <a:p>
            <a:pPr marL="0" lvl="0" indent="0">
              <a:lnSpc>
                <a:spcPts val="6500"/>
              </a:lnSpc>
              <a:spcBef>
                <a:spcPts val="1000"/>
              </a:spcBef>
              <a:buFont typeface="Arial" panose="020B0604020202020204" pitchFamily="34" charset="0"/>
            </a:pPr>
            <a:r>
              <a:rPr lang="en-US"/>
              <a:t>Click to edit Master title style</a:t>
            </a:r>
            <a:endParaRPr lang="en-US" dirty="0"/>
          </a:p>
        </p:txBody>
      </p:sp>
    </p:spTree>
    <p:extLst>
      <p:ext uri="{BB962C8B-B14F-4D97-AF65-F5344CB8AC3E}">
        <p14:creationId xmlns:p14="http://schemas.microsoft.com/office/powerpoint/2010/main" val="291649857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3 Column">
    <p:bg>
      <p:bgPr>
        <a:solidFill>
          <a:schemeClr val="accent1"/>
        </a:solidFill>
        <a:effectLst/>
      </p:bgPr>
    </p:bg>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0337C3D7-7DDB-42A8-901A-EC153DD27458}"/>
              </a:ext>
            </a:extLst>
          </p:cNvPr>
          <p:cNvSpPr>
            <a:spLocks noGrp="1"/>
          </p:cNvSpPr>
          <p:nvPr>
            <p:ph type="pic" sz="quarter" idx="10"/>
          </p:nvPr>
        </p:nvSpPr>
        <p:spPr>
          <a:xfrm>
            <a:off x="6210300" y="0"/>
            <a:ext cx="4953000" cy="3302000"/>
          </a:xfrm>
        </p:spPr>
        <p:txBody>
          <a:bodyPr/>
          <a:lstStyle/>
          <a:p>
            <a:r>
              <a:rPr lang="en-US"/>
              <a:t>Click icon to add picture</a:t>
            </a:r>
          </a:p>
        </p:txBody>
      </p:sp>
      <p:sp>
        <p:nvSpPr>
          <p:cNvPr id="10" name="Content Placeholder 2">
            <a:extLst>
              <a:ext uri="{FF2B5EF4-FFF2-40B4-BE49-F238E27FC236}">
                <a16:creationId xmlns:a16="http://schemas.microsoft.com/office/drawing/2014/main" id="{27B95226-A076-4D55-B408-1389A2F8C7A0}"/>
              </a:ext>
            </a:extLst>
          </p:cNvPr>
          <p:cNvSpPr>
            <a:spLocks noGrp="1"/>
          </p:cNvSpPr>
          <p:nvPr>
            <p:ph idx="4294967295" hasCustomPrompt="1"/>
          </p:nvPr>
        </p:nvSpPr>
        <p:spPr>
          <a:xfrm>
            <a:off x="1028700" y="3556002"/>
            <a:ext cx="3108960" cy="2286000"/>
          </a:xfrm>
        </p:spPr>
        <p:txBody>
          <a:bodyPr>
            <a:normAutofit/>
          </a:bodyPr>
          <a:lstStyle>
            <a:lvl1pPr>
              <a:defRPr>
                <a:solidFill>
                  <a:schemeClr val="accent2">
                    <a:lumMod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rPr>
              <a:t>Insert text</a:t>
            </a:r>
            <a:endParaRPr lang="en-US" sz="1400" dirty="0">
              <a:solidFill>
                <a:srgbClr val="C0C9C2">
                  <a:lumMod val="50000"/>
                </a:srgbClr>
              </a:solidFill>
              <a:latin typeface="Biome Light" panose="020B0303030204020804" pitchFamily="34" charset="0"/>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endParaRPr lang="en-US" sz="1600" dirty="0">
              <a:solidFill>
                <a:schemeClr val="tx2">
                  <a:lumMod val="50000"/>
                </a:schemeClr>
              </a:solidFill>
              <a:latin typeface="Biome Light" panose="020B0303030204020804" pitchFamily="34" charset="0"/>
              <a:cs typeface="Biome Light" panose="020B0303030204020804" pitchFamily="34" charset="0"/>
            </a:endParaRPr>
          </a:p>
        </p:txBody>
      </p:sp>
      <p:sp>
        <p:nvSpPr>
          <p:cNvPr id="14" name="Content Placeholder 2">
            <a:extLst>
              <a:ext uri="{FF2B5EF4-FFF2-40B4-BE49-F238E27FC236}">
                <a16:creationId xmlns:a16="http://schemas.microsoft.com/office/drawing/2014/main" id="{86673F10-179D-4539-AA33-AE34EC0457EF}"/>
              </a:ext>
            </a:extLst>
          </p:cNvPr>
          <p:cNvSpPr>
            <a:spLocks noGrp="1"/>
          </p:cNvSpPr>
          <p:nvPr>
            <p:ph idx="4294967295" hasCustomPrompt="1"/>
          </p:nvPr>
        </p:nvSpPr>
        <p:spPr>
          <a:xfrm>
            <a:off x="4541520" y="3556001"/>
            <a:ext cx="3108960" cy="2285999"/>
          </a:xfrm>
        </p:spPr>
        <p:txBody>
          <a:bodyPr>
            <a:normAutofit/>
          </a:bodyPr>
          <a:lstStyle>
            <a:lvl1pPr>
              <a:defRPr>
                <a:solidFill>
                  <a:schemeClr val="accent2">
                    <a:lumMod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rPr>
              <a:t>Insert text</a:t>
            </a:r>
            <a:endParaRPr lang="en-US" sz="1400" dirty="0">
              <a:solidFill>
                <a:srgbClr val="C0C9C2">
                  <a:lumMod val="50000"/>
                </a:srgbClr>
              </a:solidFill>
              <a:latin typeface="Biome Light" panose="020B0303030204020804" pitchFamily="34" charset="0"/>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endParaRPr lang="en-US" sz="1600" dirty="0">
              <a:solidFill>
                <a:schemeClr val="tx2">
                  <a:lumMod val="50000"/>
                </a:schemeClr>
              </a:solidFill>
              <a:latin typeface="Biome Light" panose="020B0303030204020804" pitchFamily="34" charset="0"/>
              <a:cs typeface="Biome Light" panose="020B0303030204020804" pitchFamily="34" charset="0"/>
            </a:endParaRPr>
          </a:p>
        </p:txBody>
      </p:sp>
      <p:sp>
        <p:nvSpPr>
          <p:cNvPr id="19" name="Content Placeholder 2">
            <a:extLst>
              <a:ext uri="{FF2B5EF4-FFF2-40B4-BE49-F238E27FC236}">
                <a16:creationId xmlns:a16="http://schemas.microsoft.com/office/drawing/2014/main" id="{EB6CFC30-1A59-4D28-9E30-0FF7D632C6A2}"/>
              </a:ext>
            </a:extLst>
          </p:cNvPr>
          <p:cNvSpPr>
            <a:spLocks noGrp="1"/>
          </p:cNvSpPr>
          <p:nvPr>
            <p:ph idx="4294967295" hasCustomPrompt="1"/>
          </p:nvPr>
        </p:nvSpPr>
        <p:spPr>
          <a:xfrm>
            <a:off x="8054340" y="3556001"/>
            <a:ext cx="3108960" cy="2285999"/>
          </a:xfrm>
        </p:spPr>
        <p:txBody>
          <a:bodyPr>
            <a:normAutofit/>
          </a:bodyPr>
          <a:lstStyle>
            <a:lvl1pPr>
              <a:defRPr>
                <a:solidFill>
                  <a:schemeClr val="accent2">
                    <a:lumMod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rPr>
              <a:t>Insert text</a:t>
            </a:r>
            <a:endParaRPr lang="en-US" sz="1400" dirty="0">
              <a:solidFill>
                <a:srgbClr val="C0C9C2">
                  <a:lumMod val="50000"/>
                </a:srgbClr>
              </a:solidFill>
              <a:latin typeface="Biome Light" panose="020B0303030204020804" pitchFamily="34" charset="0"/>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C0C9C2">
                  <a:lumMod val="50000"/>
                </a:srgbClr>
              </a:solidFill>
              <a:effectLst/>
              <a:uLnTx/>
              <a:uFillTx/>
              <a:latin typeface="Biome Light" panose="020B0303030204020804" pitchFamily="34" charset="0"/>
              <a:ea typeface="+mn-ea"/>
              <a:cs typeface="Biome Light" panose="020B0303030204020804" pitchFamily="34" charset="0"/>
            </a:endParaRPr>
          </a:p>
          <a:p>
            <a:endParaRPr lang="en-US" sz="1600" dirty="0">
              <a:solidFill>
                <a:schemeClr val="tx2">
                  <a:lumMod val="50000"/>
                </a:schemeClr>
              </a:solidFill>
              <a:latin typeface="Biome Light" panose="020B0303030204020804" pitchFamily="34" charset="0"/>
              <a:cs typeface="Biome Light" panose="020B0303030204020804" pitchFamily="34" charset="0"/>
            </a:endParaRPr>
          </a:p>
        </p:txBody>
      </p:sp>
      <p:sp>
        <p:nvSpPr>
          <p:cNvPr id="24" name="Date Placeholder 3">
            <a:extLst>
              <a:ext uri="{FF2B5EF4-FFF2-40B4-BE49-F238E27FC236}">
                <a16:creationId xmlns:a16="http://schemas.microsoft.com/office/drawing/2014/main" id="{C4F3CC75-F9FA-4F77-9DD5-7E6C0F5C9829}"/>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199D1A0-04AB-4DD4-B9DB-BDEC5E64C94C}" type="datetime1">
              <a:rPr lang="en-US" smtClean="0"/>
              <a:t>10/19/2024</a:t>
            </a:fld>
            <a:endParaRPr lang="en-US" dirty="0"/>
          </a:p>
        </p:txBody>
      </p:sp>
      <p:sp>
        <p:nvSpPr>
          <p:cNvPr id="25" name="Slide Number Placeholder 5">
            <a:extLst>
              <a:ext uri="{FF2B5EF4-FFF2-40B4-BE49-F238E27FC236}">
                <a16:creationId xmlns:a16="http://schemas.microsoft.com/office/drawing/2014/main" id="{93B5B65C-5DE0-4F81-8115-758CDB591FA7}"/>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11" name="Title 1">
            <a:extLst>
              <a:ext uri="{FF2B5EF4-FFF2-40B4-BE49-F238E27FC236}">
                <a16:creationId xmlns:a16="http://schemas.microsoft.com/office/drawing/2014/main" id="{EF4A2ACE-2D85-4F78-818F-BBA6F6F0CC53}"/>
              </a:ext>
            </a:extLst>
          </p:cNvPr>
          <p:cNvSpPr>
            <a:spLocks noGrp="1"/>
          </p:cNvSpPr>
          <p:nvPr>
            <p:ph type="title" hasCustomPrompt="1"/>
          </p:nvPr>
        </p:nvSpPr>
        <p:spPr>
          <a:xfrm>
            <a:off x="895530" y="539225"/>
            <a:ext cx="3924300" cy="2434386"/>
          </a:xfrm>
        </p:spPr>
        <p:txBody>
          <a:bodyPr vert="horz" lIns="91440" tIns="45720" rIns="91440" bIns="45720" rtlCol="0" anchor="ctr">
            <a:normAutofit/>
          </a:bodyPr>
          <a:lstStyle>
            <a:lvl1pPr>
              <a:defRPr lang="en-US" sz="7200" dirty="0">
                <a:solidFill>
                  <a:schemeClr val="accent2">
                    <a:lumMod val="50000"/>
                  </a:schemeClr>
                </a:solidFill>
                <a:latin typeface="+mn-lt"/>
                <a:ea typeface="+mn-ea"/>
                <a:cs typeface="+mn-cs"/>
              </a:defRPr>
            </a:lvl1pPr>
          </a:lstStyle>
          <a:p>
            <a:pPr marL="0" lvl="0" indent="0">
              <a:spcBef>
                <a:spcPts val="1000"/>
              </a:spcBef>
              <a:buFont typeface="Arial" panose="020B0604020202020204" pitchFamily="34" charset="0"/>
            </a:pPr>
            <a:r>
              <a:rPr lang="en-US" dirty="0"/>
              <a:t>Click to add title</a:t>
            </a:r>
          </a:p>
        </p:txBody>
      </p:sp>
      <p:cxnSp>
        <p:nvCxnSpPr>
          <p:cNvPr id="3" name="Straight Connector 2">
            <a:extLst>
              <a:ext uri="{FF2B5EF4-FFF2-40B4-BE49-F238E27FC236}">
                <a16:creationId xmlns:a16="http://schemas.microsoft.com/office/drawing/2014/main" id="{E4DCD8D3-DF79-446E-9961-5797EE888B4C}"/>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920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ummary">
    <p:bg>
      <p:bgPr>
        <a:solidFill>
          <a:schemeClr val="accent2"/>
        </a:solidFill>
        <a:effectLst/>
      </p:bgPr>
    </p:bg>
    <p:spTree>
      <p:nvGrpSpPr>
        <p:cNvPr id="1" name=""/>
        <p:cNvGrpSpPr/>
        <p:nvPr/>
      </p:nvGrpSpPr>
      <p:grpSpPr>
        <a:xfrm>
          <a:off x="0" y="0"/>
          <a:ext cx="0" cy="0"/>
          <a:chOff x="0" y="0"/>
          <a:chExt cx="0" cy="0"/>
        </a:xfrm>
      </p:grpSpPr>
      <p:sp>
        <p:nvSpPr>
          <p:cNvPr id="15" name="Date Placeholder 3">
            <a:extLst>
              <a:ext uri="{FF2B5EF4-FFF2-40B4-BE49-F238E27FC236}">
                <a16:creationId xmlns:a16="http://schemas.microsoft.com/office/drawing/2014/main" id="{FCB4EDDC-C544-421C-905C-A4D40D98A51D}"/>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F53EA80-260A-4EE9-83BB-E6DD04DEA906}" type="datetime1">
              <a:rPr lang="en-US" smtClean="0"/>
              <a:t>10/19/2024</a:t>
            </a:fld>
            <a:endParaRPr lang="en-US" dirty="0"/>
          </a:p>
        </p:txBody>
      </p:sp>
      <p:sp>
        <p:nvSpPr>
          <p:cNvPr id="16" name="Slide Number Placeholder 5">
            <a:extLst>
              <a:ext uri="{FF2B5EF4-FFF2-40B4-BE49-F238E27FC236}">
                <a16:creationId xmlns:a16="http://schemas.microsoft.com/office/drawing/2014/main" id="{D9CBFDBF-2D2B-469A-9B2F-72F90474FB6D}"/>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E1BA55D6-2810-4163-9D43-FEDA674E2D4C}"/>
              </a:ext>
            </a:extLst>
          </p:cNvPr>
          <p:cNvSpPr>
            <a:spLocks noGrp="1"/>
          </p:cNvSpPr>
          <p:nvPr>
            <p:ph type="title" hasCustomPrompt="1"/>
          </p:nvPr>
        </p:nvSpPr>
        <p:spPr>
          <a:xfrm>
            <a:off x="896829" y="573503"/>
            <a:ext cx="10156826" cy="1369591"/>
          </a:xfrm>
        </p:spPr>
        <p:txBody>
          <a:bodyPr vert="horz" lIns="91440" tIns="45720" rIns="91440" bIns="45720" rtlCol="0" anchor="ctr">
            <a:noAutofit/>
          </a:bodyPr>
          <a:lstStyle>
            <a:lvl1pPr>
              <a:defRPr lang="en-US" sz="7200">
                <a:solidFill>
                  <a:schemeClr val="accent2">
                    <a:lumMod val="50000"/>
                  </a:schemeClr>
                </a:solidFill>
                <a:latin typeface="+mn-lt"/>
                <a:ea typeface="+mn-ea"/>
                <a:cs typeface="+mn-cs"/>
              </a:defRPr>
            </a:lvl1pPr>
          </a:lstStyle>
          <a:p>
            <a:pPr lvl="0"/>
            <a:r>
              <a:rPr lang="en-US" dirty="0"/>
              <a:t>Click to add title</a:t>
            </a:r>
          </a:p>
        </p:txBody>
      </p:sp>
      <p:cxnSp>
        <p:nvCxnSpPr>
          <p:cNvPr id="3" name="Straight Connector 2">
            <a:extLst>
              <a:ext uri="{FF2B5EF4-FFF2-40B4-BE49-F238E27FC236}">
                <a16:creationId xmlns:a16="http://schemas.microsoft.com/office/drawing/2014/main" id="{C9E87E0B-D644-4037-B322-715C648BAD3B}"/>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6419592"/>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bg>
      <p:bgPr>
        <a:solidFill>
          <a:schemeClr val="bg2"/>
        </a:solidFill>
        <a:effectLst/>
      </p:bgPr>
    </p:bg>
    <p:spTree>
      <p:nvGrpSpPr>
        <p:cNvPr id="1" name=""/>
        <p:cNvGrpSpPr/>
        <p:nvPr/>
      </p:nvGrpSpPr>
      <p:grpSpPr>
        <a:xfrm>
          <a:off x="0" y="0"/>
          <a:ext cx="0" cy="0"/>
          <a:chOff x="0" y="0"/>
          <a:chExt cx="0" cy="0"/>
        </a:xfrm>
      </p:grpSpPr>
      <p:sp>
        <p:nvSpPr>
          <p:cNvPr id="9" name="Picture Placeholder 15">
            <a:extLst>
              <a:ext uri="{FF2B5EF4-FFF2-40B4-BE49-F238E27FC236}">
                <a16:creationId xmlns:a16="http://schemas.microsoft.com/office/drawing/2014/main" id="{940246AD-CE4F-4FD8-BCF6-5BA9ED62ACDA}"/>
              </a:ext>
            </a:extLst>
          </p:cNvPr>
          <p:cNvSpPr>
            <a:spLocks noGrp="1"/>
          </p:cNvSpPr>
          <p:nvPr>
            <p:ph type="pic" sz="quarter" idx="11"/>
          </p:nvPr>
        </p:nvSpPr>
        <p:spPr>
          <a:xfrm>
            <a:off x="6210300" y="3543302"/>
            <a:ext cx="4953000" cy="2849562"/>
          </a:xfrm>
        </p:spPr>
        <p:txBody>
          <a:bodyPr/>
          <a:lstStyle/>
          <a:p>
            <a:r>
              <a:rPr lang="en-US"/>
              <a:t>Click icon to add picture</a:t>
            </a:r>
            <a:endParaRPr lang="en-US" dirty="0"/>
          </a:p>
        </p:txBody>
      </p:sp>
      <p:sp>
        <p:nvSpPr>
          <p:cNvPr id="10" name="Picture Placeholder 13">
            <a:extLst>
              <a:ext uri="{FF2B5EF4-FFF2-40B4-BE49-F238E27FC236}">
                <a16:creationId xmlns:a16="http://schemas.microsoft.com/office/drawing/2014/main" id="{F8ECBB79-D5D3-4ECE-99F9-1B6834629E46}"/>
              </a:ext>
            </a:extLst>
          </p:cNvPr>
          <p:cNvSpPr>
            <a:spLocks noGrp="1"/>
          </p:cNvSpPr>
          <p:nvPr>
            <p:ph type="pic" sz="quarter" idx="10"/>
          </p:nvPr>
        </p:nvSpPr>
        <p:spPr>
          <a:xfrm>
            <a:off x="6210300" y="465138"/>
            <a:ext cx="4953000" cy="2849562"/>
          </a:xfrm>
        </p:spPr>
        <p:txBody>
          <a:bodyPr/>
          <a:lstStyle/>
          <a:p>
            <a:r>
              <a:rPr lang="en-US"/>
              <a:t>Click icon to add picture</a:t>
            </a:r>
            <a:endParaRPr lang="en-US" dirty="0"/>
          </a:p>
        </p:txBody>
      </p:sp>
      <p:sp>
        <p:nvSpPr>
          <p:cNvPr id="11" name="Text Placeholder 22">
            <a:extLst>
              <a:ext uri="{FF2B5EF4-FFF2-40B4-BE49-F238E27FC236}">
                <a16:creationId xmlns:a16="http://schemas.microsoft.com/office/drawing/2014/main" id="{C667C6DE-A3D4-4738-B7FC-43FB39FD7A28}"/>
              </a:ext>
            </a:extLst>
          </p:cNvPr>
          <p:cNvSpPr>
            <a:spLocks noGrp="1"/>
          </p:cNvSpPr>
          <p:nvPr>
            <p:ph type="body" sz="quarter" idx="15" hasCustomPrompt="1"/>
          </p:nvPr>
        </p:nvSpPr>
        <p:spPr>
          <a:xfrm>
            <a:off x="761917" y="517972"/>
            <a:ext cx="2956560" cy="1333500"/>
          </a:xfrm>
        </p:spPr>
        <p:txBody>
          <a:bodyPr>
            <a:noAutofit/>
          </a:bodyPr>
          <a:lstStyle>
            <a:lvl1pPr marL="0" indent="0">
              <a:lnSpc>
                <a:spcPct val="90000"/>
              </a:lnSpc>
              <a:buNone/>
              <a:defRPr sz="8800" b="1">
                <a:solidFill>
                  <a:schemeClr val="bg1"/>
                </a:solidFill>
              </a:defRPr>
            </a:lvl1pPr>
          </a:lstStyle>
          <a:p>
            <a:pPr lvl="0"/>
            <a:r>
              <a:rPr lang="en-US" dirty="0"/>
              <a:t>01</a:t>
            </a:r>
          </a:p>
        </p:txBody>
      </p:sp>
      <p:sp>
        <p:nvSpPr>
          <p:cNvPr id="12" name="Text Placeholder 18">
            <a:extLst>
              <a:ext uri="{FF2B5EF4-FFF2-40B4-BE49-F238E27FC236}">
                <a16:creationId xmlns:a16="http://schemas.microsoft.com/office/drawing/2014/main" id="{12C18C04-19C8-4ECC-83E8-6E65128CEF48}"/>
              </a:ext>
            </a:extLst>
          </p:cNvPr>
          <p:cNvSpPr>
            <a:spLocks noGrp="1"/>
          </p:cNvSpPr>
          <p:nvPr>
            <p:ph type="body" sz="quarter" idx="13"/>
          </p:nvPr>
        </p:nvSpPr>
        <p:spPr>
          <a:xfrm>
            <a:off x="1040130" y="2009776"/>
            <a:ext cx="3924300" cy="2849562"/>
          </a:xfrm>
        </p:spPr>
        <p:txBody>
          <a:bodyPr>
            <a:normAutofit/>
          </a:bodyPr>
          <a:lstStyle>
            <a:lvl1pPr marL="0" indent="0">
              <a:buNone/>
              <a:defRPr sz="1600">
                <a:solidFill>
                  <a:schemeClr val="tx2">
                    <a:lumMod val="50000"/>
                  </a:schemeClr>
                </a:solidFill>
              </a:defRPr>
            </a:lvl1pPr>
            <a:lvl2pPr marL="457200" indent="0">
              <a:buNone/>
              <a:defRPr sz="2000">
                <a:solidFill>
                  <a:schemeClr val="tx2">
                    <a:lumMod val="50000"/>
                  </a:schemeClr>
                </a:solidFill>
              </a:defRPr>
            </a:lvl2pPr>
            <a:lvl3pPr marL="914400" indent="0">
              <a:buNone/>
              <a:defRPr sz="1800">
                <a:solidFill>
                  <a:schemeClr val="tx2">
                    <a:lumMod val="50000"/>
                  </a:schemeClr>
                </a:solidFill>
              </a:defRPr>
            </a:lvl3pPr>
            <a:lvl4pPr marL="1371600" indent="0">
              <a:buNone/>
              <a:defRPr sz="1600">
                <a:solidFill>
                  <a:schemeClr val="tx2">
                    <a:lumMod val="50000"/>
                  </a:schemeClr>
                </a:solidFill>
              </a:defRPr>
            </a:lvl4pPr>
            <a:lvl5pPr marL="1828800" indent="0">
              <a:buNone/>
              <a:defRPr sz="1600">
                <a:solidFill>
                  <a:schemeClr val="tx2">
                    <a:lumMod val="50000"/>
                  </a:schemeClr>
                </a:solidFill>
              </a:defRPr>
            </a:lvl5pPr>
          </a:lstStyle>
          <a:p>
            <a:pPr lvl="0"/>
            <a:r>
              <a:rPr lang="en-US"/>
              <a:t>Click to edit Master text styles</a:t>
            </a:r>
          </a:p>
        </p:txBody>
      </p:sp>
      <p:sp>
        <p:nvSpPr>
          <p:cNvPr id="15" name="Text Placeholder 14">
            <a:extLst>
              <a:ext uri="{FF2B5EF4-FFF2-40B4-BE49-F238E27FC236}">
                <a16:creationId xmlns:a16="http://schemas.microsoft.com/office/drawing/2014/main" id="{4D14E5D8-EB42-4C87-B4AE-4746909A2D33}"/>
              </a:ext>
            </a:extLst>
          </p:cNvPr>
          <p:cNvSpPr>
            <a:spLocks noGrp="1"/>
          </p:cNvSpPr>
          <p:nvPr>
            <p:ph type="body" sz="quarter" idx="16"/>
          </p:nvPr>
        </p:nvSpPr>
        <p:spPr>
          <a:xfrm>
            <a:off x="1039813" y="5067300"/>
            <a:ext cx="3913187" cy="1319213"/>
          </a:xfrm>
        </p:spPr>
        <p:txBody>
          <a:bodyPr>
            <a:normAutofit/>
          </a:bodyPr>
          <a:lstStyle>
            <a:lvl1pPr>
              <a:defRPr lang="en-US" sz="1600" kern="1200" dirty="0" smtClean="0">
                <a:solidFill>
                  <a:schemeClr val="tx2">
                    <a:lumMod val="50000"/>
                  </a:schemeClr>
                </a:solidFill>
                <a:latin typeface="+mn-lt"/>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 styles</a:t>
            </a:r>
          </a:p>
        </p:txBody>
      </p:sp>
      <p:sp>
        <p:nvSpPr>
          <p:cNvPr id="20" name="Date Placeholder 3">
            <a:extLst>
              <a:ext uri="{FF2B5EF4-FFF2-40B4-BE49-F238E27FC236}">
                <a16:creationId xmlns:a16="http://schemas.microsoft.com/office/drawing/2014/main" id="{0649945F-7BBD-4042-AA34-709CE3402EEC}"/>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CD80274-DEF2-4F5D-8F74-69D0554CED55}" type="datetime1">
              <a:rPr lang="en-US" smtClean="0"/>
              <a:t>10/19/2024</a:t>
            </a:fld>
            <a:endParaRPr lang="en-US" dirty="0"/>
          </a:p>
        </p:txBody>
      </p:sp>
      <p:sp>
        <p:nvSpPr>
          <p:cNvPr id="21" name="Slide Number Placeholder 5">
            <a:extLst>
              <a:ext uri="{FF2B5EF4-FFF2-40B4-BE49-F238E27FC236}">
                <a16:creationId xmlns:a16="http://schemas.microsoft.com/office/drawing/2014/main" id="{51936C4A-DE5F-4BFE-AED0-47E48CD4605C}"/>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14" name="Title 1">
            <a:extLst>
              <a:ext uri="{FF2B5EF4-FFF2-40B4-BE49-F238E27FC236}">
                <a16:creationId xmlns:a16="http://schemas.microsoft.com/office/drawing/2014/main" id="{F981B703-4F1F-41A6-AD71-3FFB2820FF1D}"/>
              </a:ext>
            </a:extLst>
          </p:cNvPr>
          <p:cNvSpPr>
            <a:spLocks noGrp="1"/>
          </p:cNvSpPr>
          <p:nvPr>
            <p:ph type="title" hasCustomPrompt="1"/>
          </p:nvPr>
        </p:nvSpPr>
        <p:spPr>
          <a:xfrm>
            <a:off x="1040130" y="465136"/>
            <a:ext cx="3935647" cy="1340615"/>
          </a:xfrm>
        </p:spPr>
        <p:txBody>
          <a:bodyPr vert="horz" lIns="91440" tIns="45720" rIns="91440" bIns="45720" rtlCol="0" anchor="ctr">
            <a:noAutofit/>
          </a:bodyPr>
          <a:lstStyle>
            <a:lvl1pPr>
              <a:defRPr lang="en-US" dirty="0">
                <a:solidFill>
                  <a:schemeClr val="tx2">
                    <a:lumMod val="50000"/>
                  </a:schemeClr>
                </a:solidFill>
                <a:latin typeface="+mn-lt"/>
                <a:ea typeface="+mn-ea"/>
                <a:cs typeface="+mn-cs"/>
              </a:defRPr>
            </a:lvl1pPr>
          </a:lstStyle>
          <a:p>
            <a:pPr marL="0" lvl="0" indent="0">
              <a:spcBef>
                <a:spcPts val="1000"/>
              </a:spcBef>
              <a:buFont typeface="Arial" panose="020B0604020202020204" pitchFamily="34" charset="0"/>
            </a:pPr>
            <a:r>
              <a:rPr lang="en-US" dirty="0"/>
              <a:t>Title</a:t>
            </a:r>
          </a:p>
        </p:txBody>
      </p:sp>
    </p:spTree>
    <p:extLst>
      <p:ext uri="{BB962C8B-B14F-4D97-AF65-F5344CB8AC3E}">
        <p14:creationId xmlns:p14="http://schemas.microsoft.com/office/powerpoint/2010/main" val="43516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bg>
      <p:bgRef idx="1001">
        <a:schemeClr val="bg2"/>
      </p:bgRef>
    </p:bg>
    <p:spTree>
      <p:nvGrpSpPr>
        <p:cNvPr id="1" name=""/>
        <p:cNvGrpSpPr/>
        <p:nvPr/>
      </p:nvGrpSpPr>
      <p:grpSpPr>
        <a:xfrm>
          <a:off x="0" y="0"/>
          <a:ext cx="0" cy="0"/>
          <a:chOff x="0" y="0"/>
          <a:chExt cx="0" cy="0"/>
        </a:xfrm>
      </p:grpSpPr>
      <p:sp>
        <p:nvSpPr>
          <p:cNvPr id="28" name="Text Placeholder 27">
            <a:extLst>
              <a:ext uri="{FF2B5EF4-FFF2-40B4-BE49-F238E27FC236}">
                <a16:creationId xmlns:a16="http://schemas.microsoft.com/office/drawing/2014/main" id="{661D25CF-5413-4949-A54A-8716608406B5}"/>
              </a:ext>
            </a:extLst>
          </p:cNvPr>
          <p:cNvSpPr>
            <a:spLocks noGrp="1"/>
          </p:cNvSpPr>
          <p:nvPr>
            <p:ph type="body" sz="quarter" idx="11"/>
          </p:nvPr>
        </p:nvSpPr>
        <p:spPr>
          <a:xfrm>
            <a:off x="7258050" y="2000250"/>
            <a:ext cx="4667250" cy="3398837"/>
          </a:xfrm>
        </p:spPr>
        <p:txBody>
          <a:bodyPr>
            <a:normAutofit/>
          </a:bodyPr>
          <a:lstStyle>
            <a:lvl1pPr marL="0" indent="0">
              <a:lnSpc>
                <a:spcPct val="150000"/>
              </a:lnSpc>
              <a:buNone/>
              <a:defRPr sz="2000">
                <a:solidFill>
                  <a:schemeClr val="accent2">
                    <a:lumMod val="50000"/>
                  </a:schemeClr>
                </a:solidFill>
              </a:defRPr>
            </a:lvl1pPr>
          </a:lstStyle>
          <a:p>
            <a:pPr lvl="0"/>
            <a:r>
              <a:rPr lang="en-US"/>
              <a:t>Click to edit Master text styles</a:t>
            </a:r>
          </a:p>
        </p:txBody>
      </p:sp>
      <p:sp>
        <p:nvSpPr>
          <p:cNvPr id="35" name="Date Placeholder 3">
            <a:extLst>
              <a:ext uri="{FF2B5EF4-FFF2-40B4-BE49-F238E27FC236}">
                <a16:creationId xmlns:a16="http://schemas.microsoft.com/office/drawing/2014/main" id="{224E3A4F-8479-4D38-A6D4-85F0883F379F}"/>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09D4DA8-2D4A-4F06-BECA-044AF4113FB4}" type="datetime1">
              <a:rPr lang="en-US" smtClean="0"/>
              <a:t>10/19/2024</a:t>
            </a:fld>
            <a:endParaRPr lang="en-US" dirty="0"/>
          </a:p>
        </p:txBody>
      </p:sp>
      <p:sp>
        <p:nvSpPr>
          <p:cNvPr id="36" name="Slide Number Placeholder 5">
            <a:extLst>
              <a:ext uri="{FF2B5EF4-FFF2-40B4-BE49-F238E27FC236}">
                <a16:creationId xmlns:a16="http://schemas.microsoft.com/office/drawing/2014/main" id="{D5A5341A-4863-40E8-8B9A-FB4E719257AE}"/>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6AD2FED0-CD95-48B0-B54A-1F64F952C6C0}"/>
              </a:ext>
            </a:extLst>
          </p:cNvPr>
          <p:cNvSpPr>
            <a:spLocks noGrp="1"/>
          </p:cNvSpPr>
          <p:nvPr>
            <p:ph type="title"/>
          </p:nvPr>
        </p:nvSpPr>
        <p:spPr>
          <a:xfrm>
            <a:off x="914513" y="876299"/>
            <a:ext cx="5181486" cy="2242441"/>
          </a:xfrm>
        </p:spPr>
        <p:txBody>
          <a:bodyPr vert="horz" lIns="91440" tIns="45720" rIns="91440" bIns="45720" rtlCol="0" anchor="t">
            <a:normAutofit/>
          </a:bodyPr>
          <a:lstStyle>
            <a:lvl1pPr>
              <a:defRPr lang="en-US" sz="7200">
                <a:solidFill>
                  <a:schemeClr val="accent2">
                    <a:lumMod val="50000"/>
                  </a:schemeClr>
                </a:solidFill>
                <a:ea typeface="+mn-ea"/>
                <a:cs typeface="+mn-cs"/>
              </a:defRPr>
            </a:lvl1pPr>
          </a:lstStyle>
          <a:p>
            <a:pPr marL="0" lvl="0" indent="0">
              <a:lnSpc>
                <a:spcPts val="6500"/>
              </a:lnSpc>
              <a:spcBef>
                <a:spcPts val="1000"/>
              </a:spcBef>
              <a:buFont typeface="Arial" panose="020B0604020202020204" pitchFamily="34" charset="0"/>
            </a:pPr>
            <a:r>
              <a:rPr lang="en-US"/>
              <a:t>Click to edit Master title style</a:t>
            </a:r>
          </a:p>
        </p:txBody>
      </p:sp>
      <p:cxnSp>
        <p:nvCxnSpPr>
          <p:cNvPr id="3" name="Straight Connector 2">
            <a:extLst>
              <a:ext uri="{FF2B5EF4-FFF2-40B4-BE49-F238E27FC236}">
                <a16:creationId xmlns:a16="http://schemas.microsoft.com/office/drawing/2014/main" id="{68EF5E91-A275-4181-9C62-BC0773AD0512}"/>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227127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bg>
      <p:bgPr>
        <a:solidFill>
          <a:schemeClr val="accent1"/>
        </a:solidFill>
        <a:effectLst/>
      </p:bgPr>
    </p:bg>
    <p:spTree>
      <p:nvGrpSpPr>
        <p:cNvPr id="1" name=""/>
        <p:cNvGrpSpPr/>
        <p:nvPr/>
      </p:nvGrpSpPr>
      <p:grpSpPr>
        <a:xfrm>
          <a:off x="0" y="0"/>
          <a:ext cx="0" cy="0"/>
          <a:chOff x="0" y="0"/>
          <a:chExt cx="0" cy="0"/>
        </a:xfrm>
      </p:grpSpPr>
      <p:sp>
        <p:nvSpPr>
          <p:cNvPr id="17" name="Picture Placeholder 15">
            <a:extLst>
              <a:ext uri="{FF2B5EF4-FFF2-40B4-BE49-F238E27FC236}">
                <a16:creationId xmlns:a16="http://schemas.microsoft.com/office/drawing/2014/main" id="{423630CA-0A51-4B04-A57B-9E412A8FCD1F}"/>
              </a:ext>
            </a:extLst>
          </p:cNvPr>
          <p:cNvSpPr>
            <a:spLocks noGrp="1"/>
          </p:cNvSpPr>
          <p:nvPr>
            <p:ph type="pic" sz="quarter" idx="12"/>
          </p:nvPr>
        </p:nvSpPr>
        <p:spPr>
          <a:xfrm>
            <a:off x="8847137" y="3862387"/>
            <a:ext cx="2316163" cy="2538413"/>
          </a:xfrm>
        </p:spPr>
        <p:txBody>
          <a:bodyPr/>
          <a:lstStyle/>
          <a:p>
            <a:r>
              <a:rPr lang="en-US"/>
              <a:t>Click icon to add picture</a:t>
            </a:r>
          </a:p>
        </p:txBody>
      </p:sp>
      <p:sp>
        <p:nvSpPr>
          <p:cNvPr id="16" name="Picture Placeholder 15">
            <a:extLst>
              <a:ext uri="{FF2B5EF4-FFF2-40B4-BE49-F238E27FC236}">
                <a16:creationId xmlns:a16="http://schemas.microsoft.com/office/drawing/2014/main" id="{3C994AE8-9E30-418E-8361-5D851AFA42C5}"/>
              </a:ext>
            </a:extLst>
          </p:cNvPr>
          <p:cNvSpPr>
            <a:spLocks noGrp="1"/>
          </p:cNvSpPr>
          <p:nvPr>
            <p:ph type="pic" sz="quarter" idx="11"/>
          </p:nvPr>
        </p:nvSpPr>
        <p:spPr>
          <a:xfrm>
            <a:off x="6210300" y="3854450"/>
            <a:ext cx="2316163" cy="2538413"/>
          </a:xfrm>
        </p:spPr>
        <p:txBody>
          <a:bodyPr/>
          <a:lstStyle/>
          <a:p>
            <a:r>
              <a:rPr lang="en-US"/>
              <a:t>Click icon to add picture</a:t>
            </a:r>
          </a:p>
        </p:txBody>
      </p:sp>
      <p:sp>
        <p:nvSpPr>
          <p:cNvPr id="14" name="Picture Placeholder 13">
            <a:extLst>
              <a:ext uri="{FF2B5EF4-FFF2-40B4-BE49-F238E27FC236}">
                <a16:creationId xmlns:a16="http://schemas.microsoft.com/office/drawing/2014/main" id="{3D4E5783-2917-458E-BE61-F3D5AAA8F976}"/>
              </a:ext>
            </a:extLst>
          </p:cNvPr>
          <p:cNvSpPr>
            <a:spLocks noGrp="1"/>
          </p:cNvSpPr>
          <p:nvPr>
            <p:ph type="pic" sz="quarter" idx="10"/>
          </p:nvPr>
        </p:nvSpPr>
        <p:spPr>
          <a:xfrm>
            <a:off x="6210300" y="465138"/>
            <a:ext cx="4953000" cy="3090862"/>
          </a:xfrm>
        </p:spPr>
        <p:txBody>
          <a:bodyPr/>
          <a:lstStyle/>
          <a:p>
            <a:r>
              <a:rPr lang="en-US"/>
              <a:t>Click icon to add picture</a:t>
            </a:r>
          </a:p>
        </p:txBody>
      </p:sp>
      <p:sp>
        <p:nvSpPr>
          <p:cNvPr id="23" name="Text Placeholder 22">
            <a:extLst>
              <a:ext uri="{FF2B5EF4-FFF2-40B4-BE49-F238E27FC236}">
                <a16:creationId xmlns:a16="http://schemas.microsoft.com/office/drawing/2014/main" id="{B1D734B5-5F1C-4E34-81FF-AD75105E8391}"/>
              </a:ext>
            </a:extLst>
          </p:cNvPr>
          <p:cNvSpPr>
            <a:spLocks noGrp="1"/>
          </p:cNvSpPr>
          <p:nvPr>
            <p:ph type="body" sz="quarter" idx="15" hasCustomPrompt="1"/>
          </p:nvPr>
        </p:nvSpPr>
        <p:spPr>
          <a:xfrm>
            <a:off x="761917" y="517972"/>
            <a:ext cx="2956560" cy="1333500"/>
          </a:xfrm>
        </p:spPr>
        <p:txBody>
          <a:bodyPr>
            <a:noAutofit/>
          </a:bodyPr>
          <a:lstStyle>
            <a:lvl1pPr marL="0" indent="0">
              <a:lnSpc>
                <a:spcPct val="90000"/>
              </a:lnSpc>
              <a:buNone/>
              <a:defRPr sz="8800" b="1">
                <a:solidFill>
                  <a:schemeClr val="bg1"/>
                </a:solidFill>
                <a:latin typeface="+mj-lt"/>
              </a:defRPr>
            </a:lvl1pPr>
          </a:lstStyle>
          <a:p>
            <a:pPr lvl="0"/>
            <a:r>
              <a:rPr lang="en-US" dirty="0"/>
              <a:t>01</a:t>
            </a:r>
          </a:p>
        </p:txBody>
      </p:sp>
      <p:sp>
        <p:nvSpPr>
          <p:cNvPr id="19" name="Text Placeholder 18">
            <a:extLst>
              <a:ext uri="{FF2B5EF4-FFF2-40B4-BE49-F238E27FC236}">
                <a16:creationId xmlns:a16="http://schemas.microsoft.com/office/drawing/2014/main" id="{65757DE8-43D6-4A47-ABC9-B39EC8016CB2}"/>
              </a:ext>
            </a:extLst>
          </p:cNvPr>
          <p:cNvSpPr>
            <a:spLocks noGrp="1"/>
          </p:cNvSpPr>
          <p:nvPr>
            <p:ph type="body" sz="quarter" idx="13"/>
          </p:nvPr>
        </p:nvSpPr>
        <p:spPr>
          <a:xfrm>
            <a:off x="1040130" y="2009775"/>
            <a:ext cx="3924300" cy="4391025"/>
          </a:xfrm>
        </p:spPr>
        <p:txBody>
          <a:bodyPr>
            <a:normAutofit/>
          </a:bodyPr>
          <a:lstStyle>
            <a:lvl1pPr marL="0" indent="0">
              <a:lnSpc>
                <a:spcPct val="150000"/>
              </a:lnSpc>
              <a:buNone/>
              <a:defRPr sz="1600">
                <a:solidFill>
                  <a:schemeClr val="accent2">
                    <a:lumMod val="50000"/>
                  </a:schemeClr>
                </a:solidFill>
              </a:defRPr>
            </a:lvl1pPr>
            <a:lvl2pPr marL="457200" indent="0">
              <a:buNone/>
              <a:defRPr sz="2000">
                <a:solidFill>
                  <a:schemeClr val="tx2">
                    <a:lumMod val="50000"/>
                  </a:schemeClr>
                </a:solidFill>
              </a:defRPr>
            </a:lvl2pPr>
            <a:lvl3pPr marL="914400" indent="0">
              <a:buNone/>
              <a:defRPr sz="1800">
                <a:solidFill>
                  <a:schemeClr val="tx2">
                    <a:lumMod val="50000"/>
                  </a:schemeClr>
                </a:solidFill>
              </a:defRPr>
            </a:lvl3pPr>
            <a:lvl4pPr marL="1371600" indent="0">
              <a:buNone/>
              <a:defRPr sz="1600">
                <a:solidFill>
                  <a:schemeClr val="tx2">
                    <a:lumMod val="50000"/>
                  </a:schemeClr>
                </a:solidFill>
              </a:defRPr>
            </a:lvl4pPr>
            <a:lvl5pPr marL="1828800" indent="0">
              <a:buNone/>
              <a:defRPr sz="1600">
                <a:solidFill>
                  <a:schemeClr val="tx2">
                    <a:lumMod val="50000"/>
                  </a:schemeClr>
                </a:solidFill>
              </a:defRPr>
            </a:lvl5pPr>
          </a:lstStyle>
          <a:p>
            <a:pPr lvl="0"/>
            <a:r>
              <a:rPr lang="en-US"/>
              <a:t>Click to edit Master text styles</a:t>
            </a:r>
          </a:p>
        </p:txBody>
      </p:sp>
      <p:sp>
        <p:nvSpPr>
          <p:cNvPr id="30" name="Date Placeholder 3">
            <a:extLst>
              <a:ext uri="{FF2B5EF4-FFF2-40B4-BE49-F238E27FC236}">
                <a16:creationId xmlns:a16="http://schemas.microsoft.com/office/drawing/2014/main" id="{984C97B0-0D42-4831-9ABD-390370C0F0B6}"/>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7C81873-7D47-483D-BCB4-50DD9806C720}" type="datetime1">
              <a:rPr lang="en-US" smtClean="0"/>
              <a:t>10/19/2024</a:t>
            </a:fld>
            <a:endParaRPr lang="en-US" dirty="0"/>
          </a:p>
        </p:txBody>
      </p:sp>
      <p:sp>
        <p:nvSpPr>
          <p:cNvPr id="31" name="Slide Number Placeholder 5">
            <a:extLst>
              <a:ext uri="{FF2B5EF4-FFF2-40B4-BE49-F238E27FC236}">
                <a16:creationId xmlns:a16="http://schemas.microsoft.com/office/drawing/2014/main" id="{CE8438DF-723C-49AB-AD18-1C40F107F5BC}"/>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6032FDE8-62A6-4290-88E6-2795313DE27E}"/>
              </a:ext>
            </a:extLst>
          </p:cNvPr>
          <p:cNvSpPr>
            <a:spLocks noGrp="1"/>
          </p:cNvSpPr>
          <p:nvPr>
            <p:ph type="title" hasCustomPrompt="1"/>
          </p:nvPr>
        </p:nvSpPr>
        <p:spPr>
          <a:xfrm>
            <a:off x="1028700" y="465137"/>
            <a:ext cx="3935647" cy="1340615"/>
          </a:xfrm>
        </p:spPr>
        <p:txBody>
          <a:bodyPr vert="horz" lIns="91440" tIns="45720" rIns="91440" bIns="45720" rtlCol="0" anchor="ctr">
            <a:noAutofit/>
          </a:bodyPr>
          <a:lstStyle>
            <a:lvl1pPr>
              <a:defRPr lang="en-US">
                <a:solidFill>
                  <a:schemeClr val="accent2">
                    <a:lumMod val="50000"/>
                  </a:schemeClr>
                </a:solidFill>
                <a:latin typeface="+mn-lt"/>
                <a:ea typeface="+mn-ea"/>
                <a:cs typeface="+mn-cs"/>
              </a:defRPr>
            </a:lvl1pPr>
          </a:lstStyle>
          <a:p>
            <a:pPr marL="0" lvl="0" indent="0">
              <a:spcBef>
                <a:spcPts val="1000"/>
              </a:spcBef>
              <a:buFont typeface="Arial" panose="020B0604020202020204" pitchFamily="34" charset="0"/>
            </a:pPr>
            <a:r>
              <a:rPr lang="en-US" dirty="0"/>
              <a:t>Title</a:t>
            </a:r>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bg>
      <p:bgPr>
        <a:solidFill>
          <a:schemeClr val="accent2"/>
        </a:solidFill>
        <a:effectLst/>
      </p:bgPr>
    </p:bg>
    <p:spTree>
      <p:nvGrpSpPr>
        <p:cNvPr id="1" name=""/>
        <p:cNvGrpSpPr/>
        <p:nvPr/>
      </p:nvGrpSpPr>
      <p:grpSpPr>
        <a:xfrm>
          <a:off x="0" y="0"/>
          <a:ext cx="0" cy="0"/>
          <a:chOff x="0" y="0"/>
          <a:chExt cx="0" cy="0"/>
        </a:xfrm>
      </p:grpSpPr>
      <p:sp>
        <p:nvSpPr>
          <p:cNvPr id="22" name="Text Placeholder 21">
            <a:extLst>
              <a:ext uri="{FF2B5EF4-FFF2-40B4-BE49-F238E27FC236}">
                <a16:creationId xmlns:a16="http://schemas.microsoft.com/office/drawing/2014/main" id="{BC85317C-3A2D-483F-B913-714129E195A2}"/>
              </a:ext>
            </a:extLst>
          </p:cNvPr>
          <p:cNvSpPr>
            <a:spLocks noGrp="1"/>
          </p:cNvSpPr>
          <p:nvPr>
            <p:ph type="body" sz="quarter" idx="13" hasCustomPrompt="1"/>
          </p:nvPr>
        </p:nvSpPr>
        <p:spPr>
          <a:xfrm>
            <a:off x="2773045" y="2426610"/>
            <a:ext cx="2378075" cy="1111250"/>
          </a:xfrm>
        </p:spPr>
        <p:txBody>
          <a:bodyPr>
            <a:noAutofit/>
          </a:bodyPr>
          <a:lstStyle>
            <a:lvl1pPr marL="0" indent="0">
              <a:lnSpc>
                <a:spcPct val="90000"/>
              </a:lnSpc>
              <a:buNone/>
              <a:defRPr sz="8800">
                <a:solidFill>
                  <a:schemeClr val="bg1"/>
                </a:solidFill>
              </a:defRPr>
            </a:lvl1pPr>
          </a:lstStyle>
          <a:p>
            <a:pPr lvl="0"/>
            <a:r>
              <a:rPr lang="en-US" dirty="0"/>
              <a:t>02</a:t>
            </a:r>
          </a:p>
        </p:txBody>
      </p:sp>
      <p:sp>
        <p:nvSpPr>
          <p:cNvPr id="2" name="Title 1">
            <a:extLst>
              <a:ext uri="{FF2B5EF4-FFF2-40B4-BE49-F238E27FC236}">
                <a16:creationId xmlns:a16="http://schemas.microsoft.com/office/drawing/2014/main" id="{C45DFEC7-1EEC-4FF2-868A-9799EA69FE87}"/>
              </a:ext>
            </a:extLst>
          </p:cNvPr>
          <p:cNvSpPr>
            <a:spLocks noGrp="1"/>
          </p:cNvSpPr>
          <p:nvPr>
            <p:ph type="title"/>
          </p:nvPr>
        </p:nvSpPr>
        <p:spPr>
          <a:xfrm>
            <a:off x="3037155" y="2714986"/>
            <a:ext cx="6674802" cy="655320"/>
          </a:xfrm>
        </p:spPr>
        <p:txBody>
          <a:bodyPr vert="horz" lIns="91440" tIns="45720" rIns="91440" bIns="45720" rtlCol="0">
            <a:normAutofit/>
          </a:bodyPr>
          <a:lstStyle>
            <a:lvl1pPr>
              <a:defRPr lang="en-US">
                <a:solidFill>
                  <a:schemeClr val="accent2">
                    <a:lumMod val="50000"/>
                  </a:schemeClr>
                </a:solidFill>
                <a:ea typeface="+mn-ea"/>
                <a:cs typeface="+mn-cs"/>
              </a:defRPr>
            </a:lvl1pPr>
          </a:lstStyle>
          <a:p>
            <a:pPr marL="0" lvl="0" indent="0">
              <a:spcBef>
                <a:spcPts val="1000"/>
              </a:spcBef>
              <a:buFont typeface="Arial" panose="020B0604020202020204" pitchFamily="34" charset="0"/>
            </a:pPr>
            <a:r>
              <a:rPr lang="en-US"/>
              <a:t>Click to edit Master title style</a:t>
            </a:r>
            <a:endParaRPr lang="en-US" dirty="0"/>
          </a:p>
        </p:txBody>
      </p:sp>
    </p:spTree>
    <p:extLst>
      <p:ext uri="{BB962C8B-B14F-4D97-AF65-F5344CB8AC3E}">
        <p14:creationId xmlns:p14="http://schemas.microsoft.com/office/powerpoint/2010/main" val="3010694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and Graph">
    <p:bg>
      <p:bgPr>
        <a:solidFill>
          <a:schemeClr val="bg2"/>
        </a:solidFill>
        <a:effectLst/>
      </p:bgPr>
    </p:bg>
    <p:spTree>
      <p:nvGrpSpPr>
        <p:cNvPr id="1" name=""/>
        <p:cNvGrpSpPr/>
        <p:nvPr/>
      </p:nvGrpSpPr>
      <p:grpSpPr>
        <a:xfrm>
          <a:off x="0" y="0"/>
          <a:ext cx="0" cy="0"/>
          <a:chOff x="0" y="0"/>
          <a:chExt cx="0" cy="0"/>
        </a:xfrm>
      </p:grpSpPr>
      <p:sp>
        <p:nvSpPr>
          <p:cNvPr id="14" name="Date Placeholder 3">
            <a:extLst>
              <a:ext uri="{FF2B5EF4-FFF2-40B4-BE49-F238E27FC236}">
                <a16:creationId xmlns:a16="http://schemas.microsoft.com/office/drawing/2014/main" id="{6E394D08-059F-42CF-AB8C-ED21F3BFB18A}"/>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0EA6C54-2562-43EA-9A1B-F808D04718E7}" type="datetime1">
              <a:rPr lang="en-US" smtClean="0"/>
              <a:t>10/19/2024</a:t>
            </a:fld>
            <a:endParaRPr lang="en-US" dirty="0"/>
          </a:p>
        </p:txBody>
      </p:sp>
      <p:sp>
        <p:nvSpPr>
          <p:cNvPr id="15" name="Slide Number Placeholder 5">
            <a:extLst>
              <a:ext uri="{FF2B5EF4-FFF2-40B4-BE49-F238E27FC236}">
                <a16:creationId xmlns:a16="http://schemas.microsoft.com/office/drawing/2014/main" id="{BDF7B388-741A-4181-9A9E-D8FA8EC49D2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62460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14" name="Date Placeholder 3">
            <a:extLst>
              <a:ext uri="{FF2B5EF4-FFF2-40B4-BE49-F238E27FC236}">
                <a16:creationId xmlns:a16="http://schemas.microsoft.com/office/drawing/2014/main" id="{6E394D08-059F-42CF-AB8C-ED21F3BFB18A}"/>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0EA6C54-2562-43EA-9A1B-F808D04718E7}" type="datetime1">
              <a:rPr lang="en-US" smtClean="0"/>
              <a:t>10/19/2024</a:t>
            </a:fld>
            <a:endParaRPr lang="en-US" dirty="0"/>
          </a:p>
        </p:txBody>
      </p:sp>
      <p:sp>
        <p:nvSpPr>
          <p:cNvPr id="15" name="Slide Number Placeholder 5">
            <a:extLst>
              <a:ext uri="{FF2B5EF4-FFF2-40B4-BE49-F238E27FC236}">
                <a16:creationId xmlns:a16="http://schemas.microsoft.com/office/drawing/2014/main" id="{BDF7B388-741A-4181-9A9E-D8FA8EC49D2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7" name="Picture Placeholder 6">
            <a:extLst>
              <a:ext uri="{FF2B5EF4-FFF2-40B4-BE49-F238E27FC236}">
                <a16:creationId xmlns:a16="http://schemas.microsoft.com/office/drawing/2014/main" id="{2364FFEF-B933-46C6-A918-A80C987DB70F}"/>
              </a:ext>
            </a:extLst>
          </p:cNvPr>
          <p:cNvSpPr>
            <a:spLocks noGrp="1"/>
          </p:cNvSpPr>
          <p:nvPr>
            <p:ph type="pic" sz="quarter" idx="10"/>
          </p:nvPr>
        </p:nvSpPr>
        <p:spPr>
          <a:xfrm>
            <a:off x="1022147" y="0"/>
            <a:ext cx="3938588" cy="6400800"/>
          </a:xfrm>
        </p:spPr>
        <p:txBody>
          <a:bodyPr/>
          <a:lstStyle/>
          <a:p>
            <a:r>
              <a:rPr lang="en-US"/>
              <a:t>Click icon to add picture</a:t>
            </a:r>
          </a:p>
        </p:txBody>
      </p:sp>
      <p:pic>
        <p:nvPicPr>
          <p:cNvPr id="4" name="Picture 3" hidden="1">
            <a:extLst>
              <a:ext uri="{FF2B5EF4-FFF2-40B4-BE49-F238E27FC236}">
                <a16:creationId xmlns:a16="http://schemas.microsoft.com/office/drawing/2014/main" id="{59E5EAF8-68C2-4910-8F66-D9320B9574C2}"/>
              </a:ext>
            </a:extLst>
          </p:cNvPr>
          <p:cNvPicPr>
            <a:picLocks noChangeAspect="1"/>
          </p:cNvPicPr>
          <p:nvPr userDrawn="1"/>
        </p:nvPicPr>
        <p:blipFill>
          <a:blip r:embed="rId2"/>
          <a:stretch>
            <a:fillRect/>
          </a:stretch>
        </p:blipFill>
        <p:spPr>
          <a:xfrm>
            <a:off x="5947967" y="2105933"/>
            <a:ext cx="5297883" cy="1024217"/>
          </a:xfrm>
          <a:prstGeom prst="rect">
            <a:avLst/>
          </a:prstGeom>
        </p:spPr>
      </p:pic>
      <p:sp>
        <p:nvSpPr>
          <p:cNvPr id="5" name="Title 4">
            <a:extLst>
              <a:ext uri="{FF2B5EF4-FFF2-40B4-BE49-F238E27FC236}">
                <a16:creationId xmlns:a16="http://schemas.microsoft.com/office/drawing/2014/main" id="{E3BE48E1-D3BE-4B52-B2EC-13A514CB0530}"/>
              </a:ext>
            </a:extLst>
          </p:cNvPr>
          <p:cNvSpPr>
            <a:spLocks noGrp="1"/>
          </p:cNvSpPr>
          <p:nvPr>
            <p:ph type="title"/>
          </p:nvPr>
        </p:nvSpPr>
        <p:spPr>
          <a:xfrm>
            <a:off x="5947966" y="2105933"/>
            <a:ext cx="5297883" cy="2237467"/>
          </a:xfrm>
        </p:spPr>
        <p:txBody>
          <a:bodyPr anchor="t">
            <a:normAutofit/>
          </a:bodyPr>
          <a:lstStyle>
            <a:lvl1pPr>
              <a:lnSpc>
                <a:spcPct val="150000"/>
              </a:lnSpc>
              <a:spcBef>
                <a:spcPts val="1000"/>
              </a:spcBef>
              <a:defRPr sz="2000">
                <a:solidFill>
                  <a:schemeClr val="accent2">
                    <a:lumMod val="50000"/>
                  </a:schemeClr>
                </a:solidFill>
              </a:defRPr>
            </a:lvl1pPr>
          </a:lstStyle>
          <a:p>
            <a:r>
              <a:rPr lang="en-US"/>
              <a:t>Click to edit Master title style</a:t>
            </a:r>
          </a:p>
        </p:txBody>
      </p:sp>
    </p:spTree>
    <p:extLst>
      <p:ext uri="{BB962C8B-B14F-4D97-AF65-F5344CB8AC3E}">
        <p14:creationId xmlns:p14="http://schemas.microsoft.com/office/powerpoint/2010/main" val="2516745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meline">
    <p:bg>
      <p:bgRef idx="1001">
        <a:schemeClr val="bg2"/>
      </p:bgRef>
    </p:bg>
    <p:spTree>
      <p:nvGrpSpPr>
        <p:cNvPr id="1" name=""/>
        <p:cNvGrpSpPr/>
        <p:nvPr/>
      </p:nvGrpSpPr>
      <p:grpSpPr>
        <a:xfrm>
          <a:off x="0" y="0"/>
          <a:ext cx="0" cy="0"/>
          <a:chOff x="0" y="0"/>
          <a:chExt cx="0" cy="0"/>
        </a:xfrm>
      </p:grpSpPr>
      <p:sp>
        <p:nvSpPr>
          <p:cNvPr id="15" name="Date Placeholder 3">
            <a:extLst>
              <a:ext uri="{FF2B5EF4-FFF2-40B4-BE49-F238E27FC236}">
                <a16:creationId xmlns:a16="http://schemas.microsoft.com/office/drawing/2014/main" id="{50815B22-13FE-47CD-9F79-73704A278BD7}"/>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5DB74C9-B808-4394-A017-79C83B2524EF}" type="datetime1">
              <a:rPr lang="en-US" smtClean="0"/>
              <a:t>10/19/2024</a:t>
            </a:fld>
            <a:endParaRPr lang="en-US" dirty="0"/>
          </a:p>
        </p:txBody>
      </p:sp>
      <p:sp>
        <p:nvSpPr>
          <p:cNvPr id="16" name="Slide Number Placeholder 5">
            <a:extLst>
              <a:ext uri="{FF2B5EF4-FFF2-40B4-BE49-F238E27FC236}">
                <a16:creationId xmlns:a16="http://schemas.microsoft.com/office/drawing/2014/main" id="{D7669539-CB64-44F5-999D-7B9E61F8AF9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3" name="Content Placeholder 2">
            <a:extLst>
              <a:ext uri="{FF2B5EF4-FFF2-40B4-BE49-F238E27FC236}">
                <a16:creationId xmlns:a16="http://schemas.microsoft.com/office/drawing/2014/main" id="{822BA076-F3B9-47CB-80C2-BE29F157D044}"/>
              </a:ext>
            </a:extLst>
          </p:cNvPr>
          <p:cNvSpPr>
            <a:spLocks noGrp="1"/>
          </p:cNvSpPr>
          <p:nvPr>
            <p:ph sz="quarter" idx="11"/>
          </p:nvPr>
        </p:nvSpPr>
        <p:spPr>
          <a:xfrm>
            <a:off x="854075" y="1625600"/>
            <a:ext cx="10499725" cy="4860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a:extLst>
              <a:ext uri="{FF2B5EF4-FFF2-40B4-BE49-F238E27FC236}">
                <a16:creationId xmlns:a16="http://schemas.microsoft.com/office/drawing/2014/main" id="{E909627E-FE70-43A1-B0CB-4D4F6C32C2D0}"/>
              </a:ext>
            </a:extLst>
          </p:cNvPr>
          <p:cNvSpPr>
            <a:spLocks noGrp="1"/>
          </p:cNvSpPr>
          <p:nvPr>
            <p:ph type="title" hasCustomPrompt="1"/>
          </p:nvPr>
        </p:nvSpPr>
        <p:spPr>
          <a:xfrm>
            <a:off x="854074" y="122239"/>
            <a:ext cx="10499725" cy="1355724"/>
          </a:xfrm>
        </p:spPr>
        <p:txBody>
          <a:bodyPr vert="horz" lIns="91440" tIns="45720" rIns="91440" bIns="45720" rtlCol="0" anchor="ctr">
            <a:normAutofit/>
          </a:bodyPr>
          <a:lstStyle>
            <a:lvl1pPr algn="ctr">
              <a:defRPr lang="en-US">
                <a:solidFill>
                  <a:schemeClr val="accent2">
                    <a:lumMod val="50000"/>
                  </a:schemeClr>
                </a:solidFill>
                <a:ea typeface="+mn-ea"/>
                <a:cs typeface="+mn-cs"/>
              </a:defRPr>
            </a:lvl1pPr>
          </a:lstStyle>
          <a:p>
            <a:pPr lvl="0"/>
            <a:r>
              <a:rPr lang="en-US" dirty="0"/>
              <a:t>Click to edit Master text styles</a:t>
            </a:r>
          </a:p>
        </p:txBody>
      </p:sp>
    </p:spTree>
    <p:extLst>
      <p:ext uri="{BB962C8B-B14F-4D97-AF65-F5344CB8AC3E}">
        <p14:creationId xmlns:p14="http://schemas.microsoft.com/office/powerpoint/2010/main" val="1476947594"/>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bg>
      <p:bgPr>
        <a:solidFill>
          <a:schemeClr val="accent2"/>
        </a:solidFill>
        <a:effectLst/>
      </p:bgPr>
    </p:bg>
    <p:spTree>
      <p:nvGrpSpPr>
        <p:cNvPr id="1" name=""/>
        <p:cNvGrpSpPr/>
        <p:nvPr/>
      </p:nvGrpSpPr>
      <p:grpSpPr>
        <a:xfrm>
          <a:off x="0" y="0"/>
          <a:ext cx="0" cy="0"/>
          <a:chOff x="0" y="0"/>
          <a:chExt cx="0" cy="0"/>
        </a:xfrm>
      </p:grpSpPr>
      <p:sp>
        <p:nvSpPr>
          <p:cNvPr id="34" name="Text Placeholder 22">
            <a:extLst>
              <a:ext uri="{FF2B5EF4-FFF2-40B4-BE49-F238E27FC236}">
                <a16:creationId xmlns:a16="http://schemas.microsoft.com/office/drawing/2014/main" id="{41BF345D-81AF-4851-83A1-623398489054}"/>
              </a:ext>
            </a:extLst>
          </p:cNvPr>
          <p:cNvSpPr>
            <a:spLocks noGrp="1"/>
          </p:cNvSpPr>
          <p:nvPr>
            <p:ph type="body" sz="quarter" idx="21" hasCustomPrompt="1"/>
          </p:nvPr>
        </p:nvSpPr>
        <p:spPr>
          <a:xfrm>
            <a:off x="761917" y="517972"/>
            <a:ext cx="3108960" cy="1333500"/>
          </a:xfrm>
        </p:spPr>
        <p:txBody>
          <a:bodyPr>
            <a:noAutofit/>
          </a:bodyPr>
          <a:lstStyle>
            <a:lvl1pPr marL="0" indent="0">
              <a:lnSpc>
                <a:spcPct val="90000"/>
              </a:lnSpc>
              <a:buNone/>
              <a:defRPr sz="8800" b="1">
                <a:solidFill>
                  <a:schemeClr val="tx1"/>
                </a:solidFill>
              </a:defRPr>
            </a:lvl1pPr>
          </a:lstStyle>
          <a:p>
            <a:pPr lvl="0"/>
            <a:r>
              <a:rPr lang="en-US" dirty="0"/>
              <a:t>01</a:t>
            </a:r>
          </a:p>
        </p:txBody>
      </p:sp>
      <p:sp>
        <p:nvSpPr>
          <p:cNvPr id="21" name="Picture Placeholder 20">
            <a:extLst>
              <a:ext uri="{FF2B5EF4-FFF2-40B4-BE49-F238E27FC236}">
                <a16:creationId xmlns:a16="http://schemas.microsoft.com/office/drawing/2014/main" id="{EC4F3A57-45ED-498D-858C-3EE63DF129C4}"/>
              </a:ext>
            </a:extLst>
          </p:cNvPr>
          <p:cNvSpPr>
            <a:spLocks noGrp="1"/>
          </p:cNvSpPr>
          <p:nvPr>
            <p:ph type="pic" sz="quarter" idx="11"/>
          </p:nvPr>
        </p:nvSpPr>
        <p:spPr>
          <a:xfrm>
            <a:off x="1036601" y="3552677"/>
            <a:ext cx="1874874" cy="2848123"/>
          </a:xfrm>
        </p:spPr>
        <p:txBody>
          <a:bodyPr/>
          <a:lstStyle/>
          <a:p>
            <a:r>
              <a:rPr lang="en-US"/>
              <a:t>Click icon to add picture</a:t>
            </a:r>
          </a:p>
        </p:txBody>
      </p:sp>
      <p:sp>
        <p:nvSpPr>
          <p:cNvPr id="22" name="Picture Placeholder 20">
            <a:extLst>
              <a:ext uri="{FF2B5EF4-FFF2-40B4-BE49-F238E27FC236}">
                <a16:creationId xmlns:a16="http://schemas.microsoft.com/office/drawing/2014/main" id="{1AC5BB09-E3BA-4948-93B3-EDCAAB803112}"/>
              </a:ext>
            </a:extLst>
          </p:cNvPr>
          <p:cNvSpPr>
            <a:spLocks noGrp="1"/>
          </p:cNvSpPr>
          <p:nvPr>
            <p:ph type="pic" sz="quarter" idx="12"/>
          </p:nvPr>
        </p:nvSpPr>
        <p:spPr>
          <a:xfrm>
            <a:off x="3101197" y="3552677"/>
            <a:ext cx="1874874" cy="2848123"/>
          </a:xfrm>
        </p:spPr>
        <p:txBody>
          <a:bodyPr/>
          <a:lstStyle/>
          <a:p>
            <a:r>
              <a:rPr lang="en-US"/>
              <a:t>Click icon to add picture</a:t>
            </a:r>
            <a:endParaRPr lang="en-US" dirty="0"/>
          </a:p>
        </p:txBody>
      </p:sp>
      <p:sp>
        <p:nvSpPr>
          <p:cNvPr id="23" name="Picture Placeholder 20">
            <a:extLst>
              <a:ext uri="{FF2B5EF4-FFF2-40B4-BE49-F238E27FC236}">
                <a16:creationId xmlns:a16="http://schemas.microsoft.com/office/drawing/2014/main" id="{BF83C6B7-5484-4586-8830-098BDCD9C987}"/>
              </a:ext>
            </a:extLst>
          </p:cNvPr>
          <p:cNvSpPr>
            <a:spLocks noGrp="1"/>
          </p:cNvSpPr>
          <p:nvPr>
            <p:ph type="pic" sz="quarter" idx="13"/>
          </p:nvPr>
        </p:nvSpPr>
        <p:spPr>
          <a:xfrm>
            <a:off x="5166324" y="3552677"/>
            <a:ext cx="1874874" cy="2848123"/>
          </a:xfrm>
        </p:spPr>
        <p:txBody>
          <a:bodyPr/>
          <a:lstStyle/>
          <a:p>
            <a:r>
              <a:rPr lang="en-US"/>
              <a:t>Click icon to add picture</a:t>
            </a:r>
          </a:p>
        </p:txBody>
      </p:sp>
      <p:sp>
        <p:nvSpPr>
          <p:cNvPr id="24" name="Picture Placeholder 20">
            <a:extLst>
              <a:ext uri="{FF2B5EF4-FFF2-40B4-BE49-F238E27FC236}">
                <a16:creationId xmlns:a16="http://schemas.microsoft.com/office/drawing/2014/main" id="{0C5663B1-EED6-4D80-A7C2-19E1366387A4}"/>
              </a:ext>
            </a:extLst>
          </p:cNvPr>
          <p:cNvSpPr>
            <a:spLocks noGrp="1"/>
          </p:cNvSpPr>
          <p:nvPr>
            <p:ph type="pic" sz="quarter" idx="14"/>
          </p:nvPr>
        </p:nvSpPr>
        <p:spPr>
          <a:xfrm>
            <a:off x="7239069" y="3552677"/>
            <a:ext cx="1874874" cy="2848123"/>
          </a:xfrm>
        </p:spPr>
        <p:txBody>
          <a:bodyPr/>
          <a:lstStyle/>
          <a:p>
            <a:r>
              <a:rPr lang="en-US"/>
              <a:t>Click icon to add picture</a:t>
            </a:r>
          </a:p>
        </p:txBody>
      </p:sp>
      <p:sp>
        <p:nvSpPr>
          <p:cNvPr id="25" name="Picture Placeholder 20">
            <a:extLst>
              <a:ext uri="{FF2B5EF4-FFF2-40B4-BE49-F238E27FC236}">
                <a16:creationId xmlns:a16="http://schemas.microsoft.com/office/drawing/2014/main" id="{D21E7B61-407B-40A7-9AF6-0D7E7106BCFC}"/>
              </a:ext>
            </a:extLst>
          </p:cNvPr>
          <p:cNvSpPr>
            <a:spLocks noGrp="1"/>
          </p:cNvSpPr>
          <p:nvPr>
            <p:ph type="pic" sz="quarter" idx="15"/>
          </p:nvPr>
        </p:nvSpPr>
        <p:spPr>
          <a:xfrm>
            <a:off x="9296046" y="3552677"/>
            <a:ext cx="1874874" cy="2848123"/>
          </a:xfrm>
        </p:spPr>
        <p:txBody>
          <a:bodyPr/>
          <a:lstStyle/>
          <a:p>
            <a:r>
              <a:rPr lang="en-US"/>
              <a:t>Click icon to add picture</a:t>
            </a:r>
          </a:p>
        </p:txBody>
      </p:sp>
      <p:sp>
        <p:nvSpPr>
          <p:cNvPr id="30" name="Date Placeholder 3">
            <a:extLst>
              <a:ext uri="{FF2B5EF4-FFF2-40B4-BE49-F238E27FC236}">
                <a16:creationId xmlns:a16="http://schemas.microsoft.com/office/drawing/2014/main" id="{415C3ACC-5A8A-46E6-BA0D-90ADD27E2F85}"/>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AD2DF6D-B715-4785-8DEA-9165C638CF44}" type="datetime1">
              <a:rPr lang="en-US" smtClean="0"/>
              <a:t>10/19/2024</a:t>
            </a:fld>
            <a:endParaRPr lang="en-US" dirty="0"/>
          </a:p>
        </p:txBody>
      </p:sp>
      <p:sp>
        <p:nvSpPr>
          <p:cNvPr id="31" name="Slide Number Placeholder 5">
            <a:extLst>
              <a:ext uri="{FF2B5EF4-FFF2-40B4-BE49-F238E27FC236}">
                <a16:creationId xmlns:a16="http://schemas.microsoft.com/office/drawing/2014/main" id="{0D00A5C2-DCEE-4CB3-9307-61EB88B1D59C}"/>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E3E8CB70-B054-4294-AD29-EE7A75C723E5}"/>
              </a:ext>
            </a:extLst>
          </p:cNvPr>
          <p:cNvSpPr>
            <a:spLocks noGrp="1"/>
          </p:cNvSpPr>
          <p:nvPr>
            <p:ph type="title"/>
          </p:nvPr>
        </p:nvSpPr>
        <p:spPr>
          <a:xfrm>
            <a:off x="1051560" y="651507"/>
            <a:ext cx="8991563" cy="1005839"/>
          </a:xfrm>
        </p:spPr>
        <p:txBody>
          <a:bodyPr vert="horz" lIns="91440" tIns="45720" rIns="91440" bIns="45720" rtlCol="0" anchor="ctr">
            <a:noAutofit/>
          </a:bodyPr>
          <a:lstStyle>
            <a:lvl1pPr>
              <a:lnSpc>
                <a:spcPct val="90000"/>
              </a:lnSpc>
              <a:defRPr lang="en-US">
                <a:solidFill>
                  <a:schemeClr val="accent2">
                    <a:lumMod val="50000"/>
                  </a:schemeClr>
                </a:solidFill>
                <a:ea typeface="+mn-ea"/>
                <a:cs typeface="+mn-cs"/>
              </a:defRPr>
            </a:lvl1pPr>
          </a:lstStyle>
          <a:p>
            <a:pPr marL="0" lvl="0" indent="0">
              <a:spcBef>
                <a:spcPts val="1000"/>
              </a:spcBef>
              <a:buFont typeface="Arial" panose="020B0604020202020204" pitchFamily="34" charset="0"/>
            </a:pPr>
            <a:r>
              <a:rPr lang="en-US"/>
              <a:t>Click to edit Master title style</a:t>
            </a:r>
            <a:endParaRPr lang="en-US" dirty="0"/>
          </a:p>
        </p:txBody>
      </p:sp>
      <p:sp>
        <p:nvSpPr>
          <p:cNvPr id="4" name="Text Placeholder 3">
            <a:extLst>
              <a:ext uri="{FF2B5EF4-FFF2-40B4-BE49-F238E27FC236}">
                <a16:creationId xmlns:a16="http://schemas.microsoft.com/office/drawing/2014/main" id="{28E0D608-4E7A-4014-9F62-CB43A0C83943}"/>
              </a:ext>
            </a:extLst>
          </p:cNvPr>
          <p:cNvSpPr>
            <a:spLocks noGrp="1"/>
          </p:cNvSpPr>
          <p:nvPr>
            <p:ph type="body" sz="quarter" idx="16" hasCustomPrompt="1"/>
          </p:nvPr>
        </p:nvSpPr>
        <p:spPr>
          <a:xfrm>
            <a:off x="1036638" y="2717800"/>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
        <p:nvSpPr>
          <p:cNvPr id="26" name="Text Placeholder 3">
            <a:extLst>
              <a:ext uri="{FF2B5EF4-FFF2-40B4-BE49-F238E27FC236}">
                <a16:creationId xmlns:a16="http://schemas.microsoft.com/office/drawing/2014/main" id="{9C3A63B0-4EEA-45BC-A016-5FDA0969EA00}"/>
              </a:ext>
            </a:extLst>
          </p:cNvPr>
          <p:cNvSpPr>
            <a:spLocks noGrp="1"/>
          </p:cNvSpPr>
          <p:nvPr>
            <p:ph type="body" sz="quarter" idx="17" hasCustomPrompt="1"/>
          </p:nvPr>
        </p:nvSpPr>
        <p:spPr>
          <a:xfrm>
            <a:off x="3086100" y="2718405"/>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
        <p:nvSpPr>
          <p:cNvPr id="27" name="Text Placeholder 3">
            <a:extLst>
              <a:ext uri="{FF2B5EF4-FFF2-40B4-BE49-F238E27FC236}">
                <a16:creationId xmlns:a16="http://schemas.microsoft.com/office/drawing/2014/main" id="{7080679B-5220-4478-B631-7112F870B7AC}"/>
              </a:ext>
            </a:extLst>
          </p:cNvPr>
          <p:cNvSpPr>
            <a:spLocks noGrp="1"/>
          </p:cNvSpPr>
          <p:nvPr>
            <p:ph type="body" sz="quarter" idx="18" hasCustomPrompt="1"/>
          </p:nvPr>
        </p:nvSpPr>
        <p:spPr>
          <a:xfrm>
            <a:off x="5143500" y="2718405"/>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
        <p:nvSpPr>
          <p:cNvPr id="28" name="Text Placeholder 3">
            <a:extLst>
              <a:ext uri="{FF2B5EF4-FFF2-40B4-BE49-F238E27FC236}">
                <a16:creationId xmlns:a16="http://schemas.microsoft.com/office/drawing/2014/main" id="{9E4F61A3-2797-46FB-ACA7-0443E3BBDD20}"/>
              </a:ext>
            </a:extLst>
          </p:cNvPr>
          <p:cNvSpPr>
            <a:spLocks noGrp="1"/>
          </p:cNvSpPr>
          <p:nvPr>
            <p:ph type="body" sz="quarter" idx="19" hasCustomPrompt="1"/>
          </p:nvPr>
        </p:nvSpPr>
        <p:spPr>
          <a:xfrm>
            <a:off x="7239070" y="2718405"/>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
        <p:nvSpPr>
          <p:cNvPr id="29" name="Text Placeholder 3">
            <a:extLst>
              <a:ext uri="{FF2B5EF4-FFF2-40B4-BE49-F238E27FC236}">
                <a16:creationId xmlns:a16="http://schemas.microsoft.com/office/drawing/2014/main" id="{14ED733B-1DE9-4FDC-BD5F-2BE3BB07C93E}"/>
              </a:ext>
            </a:extLst>
          </p:cNvPr>
          <p:cNvSpPr>
            <a:spLocks noGrp="1"/>
          </p:cNvSpPr>
          <p:nvPr>
            <p:ph type="body" sz="quarter" idx="20" hasCustomPrompt="1"/>
          </p:nvPr>
        </p:nvSpPr>
        <p:spPr>
          <a:xfrm>
            <a:off x="9304020" y="2718405"/>
            <a:ext cx="1866900" cy="711200"/>
          </a:xfrm>
        </p:spPr>
        <p:txBody>
          <a:bodyPr>
            <a:noAutofit/>
          </a:bodyPr>
          <a:lstStyle>
            <a:lvl1pPr marL="0" indent="0">
              <a:lnSpc>
                <a:spcPct val="100000"/>
              </a:lnSpc>
              <a:spcBef>
                <a:spcPts val="0"/>
              </a:spcBef>
              <a:buNone/>
              <a:defRPr sz="1800">
                <a:solidFill>
                  <a:schemeClr val="accent2">
                    <a:lumMod val="50000"/>
                  </a:schemeClr>
                </a:solidFill>
              </a:defRPr>
            </a:lvl1pPr>
            <a:lvl2pPr>
              <a:defRPr sz="1400"/>
            </a:lvl2pPr>
            <a:lvl3pPr>
              <a:defRPr sz="1400"/>
            </a:lvl3pPr>
            <a:lvl4pPr>
              <a:defRPr sz="1400"/>
            </a:lvl4pPr>
            <a:lvl5pPr>
              <a:defRPr sz="1400"/>
            </a:lvl5pPr>
          </a:lstStyle>
          <a:p>
            <a:pPr lvl="0"/>
            <a:r>
              <a:rPr lang="en-US" dirty="0"/>
              <a:t>Name</a:t>
            </a:r>
          </a:p>
          <a:p>
            <a:pPr lvl="0"/>
            <a:r>
              <a:rPr lang="en-US" dirty="0"/>
              <a:t>Title</a:t>
            </a:r>
          </a:p>
        </p:txBody>
      </p:sp>
    </p:spTree>
    <p:extLst>
      <p:ext uri="{BB962C8B-B14F-4D97-AF65-F5344CB8AC3E}">
        <p14:creationId xmlns:p14="http://schemas.microsoft.com/office/powerpoint/2010/main" val="2405858091"/>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1 Column">
    <p:bg>
      <p:bgPr>
        <a:solidFill>
          <a:schemeClr val="bg2"/>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B275B11D-8F3F-472B-BBCC-A4F7415AC0A5}"/>
              </a:ext>
            </a:extLst>
          </p:cNvPr>
          <p:cNvSpPr>
            <a:spLocks noGrp="1"/>
          </p:cNvSpPr>
          <p:nvPr>
            <p:ph type="pic" sz="quarter" idx="10"/>
          </p:nvPr>
        </p:nvSpPr>
        <p:spPr>
          <a:xfrm>
            <a:off x="1028700" y="3543300"/>
            <a:ext cx="3924300" cy="3314700"/>
          </a:xfrm>
        </p:spPr>
        <p:txBody>
          <a:bodyPr/>
          <a:lstStyle/>
          <a:p>
            <a:r>
              <a:rPr lang="en-US"/>
              <a:t>Click icon to add picture</a:t>
            </a:r>
          </a:p>
        </p:txBody>
      </p:sp>
      <p:sp>
        <p:nvSpPr>
          <p:cNvPr id="6" name="Content Placeholder 2">
            <a:extLst>
              <a:ext uri="{FF2B5EF4-FFF2-40B4-BE49-F238E27FC236}">
                <a16:creationId xmlns:a16="http://schemas.microsoft.com/office/drawing/2014/main" id="{99F0629D-1A5F-4F4F-90D6-430379624EFF}"/>
              </a:ext>
            </a:extLst>
          </p:cNvPr>
          <p:cNvSpPr>
            <a:spLocks noGrp="1"/>
          </p:cNvSpPr>
          <p:nvPr>
            <p:ph idx="4294967295"/>
          </p:nvPr>
        </p:nvSpPr>
        <p:spPr>
          <a:xfrm>
            <a:off x="6191250" y="1981200"/>
            <a:ext cx="4972050" cy="4473575"/>
          </a:xfrm>
        </p:spPr>
        <p:txBody>
          <a:bodyPr>
            <a:normAutofit/>
          </a:bodyPr>
          <a:lstStyle>
            <a:lvl1pPr marL="0" indent="0">
              <a:buNone/>
              <a:defRPr/>
            </a:lvl1pPr>
          </a:lstStyle>
          <a:p>
            <a:pPr lvl="0"/>
            <a:r>
              <a:rPr lang="en-US" sz="1600">
                <a:solidFill>
                  <a:schemeClr val="tx2">
                    <a:lumMod val="50000"/>
                  </a:schemeClr>
                </a:solidFill>
                <a:latin typeface="Biome Light" panose="020B0303030204020804" pitchFamily="34" charset="0"/>
                <a:cs typeface="Biome Light" panose="020B0303030204020804" pitchFamily="34" charset="0"/>
              </a:rPr>
              <a:t>Click to edit Master text styles</a:t>
            </a:r>
          </a:p>
        </p:txBody>
      </p:sp>
      <p:sp>
        <p:nvSpPr>
          <p:cNvPr id="17" name="Date Placeholder 3">
            <a:extLst>
              <a:ext uri="{FF2B5EF4-FFF2-40B4-BE49-F238E27FC236}">
                <a16:creationId xmlns:a16="http://schemas.microsoft.com/office/drawing/2014/main" id="{218C063B-0EE9-4FD5-A116-241C245452AC}"/>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37AE72A-09B6-4D56-855D-4360BD347914}" type="datetime1">
              <a:rPr lang="en-US" smtClean="0"/>
              <a:t>10/19/2024</a:t>
            </a:fld>
            <a:endParaRPr lang="en-US" dirty="0"/>
          </a:p>
        </p:txBody>
      </p:sp>
      <p:sp>
        <p:nvSpPr>
          <p:cNvPr id="18" name="Slide Number Placeholder 5">
            <a:extLst>
              <a:ext uri="{FF2B5EF4-FFF2-40B4-BE49-F238E27FC236}">
                <a16:creationId xmlns:a16="http://schemas.microsoft.com/office/drawing/2014/main" id="{D417B369-6569-4DCC-B684-BE1A7C5D0B8D}"/>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
        <p:nvSpPr>
          <p:cNvPr id="2" name="Title 1">
            <a:extLst>
              <a:ext uri="{FF2B5EF4-FFF2-40B4-BE49-F238E27FC236}">
                <a16:creationId xmlns:a16="http://schemas.microsoft.com/office/drawing/2014/main" id="{4AEEC1A7-43C3-481E-95D0-5616242E1A01}"/>
              </a:ext>
            </a:extLst>
          </p:cNvPr>
          <p:cNvSpPr>
            <a:spLocks noGrp="1"/>
          </p:cNvSpPr>
          <p:nvPr>
            <p:ph type="title" hasCustomPrompt="1"/>
          </p:nvPr>
        </p:nvSpPr>
        <p:spPr>
          <a:xfrm>
            <a:off x="895534" y="539225"/>
            <a:ext cx="3924300" cy="2434386"/>
          </a:xfrm>
        </p:spPr>
        <p:txBody>
          <a:bodyPr vert="horz" lIns="91440" tIns="45720" rIns="91440" bIns="45720" rtlCol="0" anchor="ctr">
            <a:normAutofit/>
          </a:bodyPr>
          <a:lstStyle>
            <a:lvl1pPr>
              <a:defRPr lang="en-US" sz="7200">
                <a:solidFill>
                  <a:schemeClr val="accent2">
                    <a:lumMod val="50000"/>
                  </a:schemeClr>
                </a:solidFill>
                <a:latin typeface="+mn-lt"/>
                <a:ea typeface="+mn-ea"/>
                <a:cs typeface="+mn-cs"/>
              </a:defRPr>
            </a:lvl1pPr>
          </a:lstStyle>
          <a:p>
            <a:pPr lvl="0"/>
            <a:r>
              <a:rPr lang="en-US" dirty="0"/>
              <a:t>Click to add title</a:t>
            </a:r>
          </a:p>
        </p:txBody>
      </p:sp>
      <p:cxnSp>
        <p:nvCxnSpPr>
          <p:cNvPr id="3" name="Straight Connector 2">
            <a:extLst>
              <a:ext uri="{FF2B5EF4-FFF2-40B4-BE49-F238E27FC236}">
                <a16:creationId xmlns:a16="http://schemas.microsoft.com/office/drawing/2014/main" id="{DC6CF0E0-8FF2-4FE7-AC69-85BEFA656508}"/>
              </a:ext>
            </a:extLst>
          </p:cNvPr>
          <p:cNvCxnSpPr>
            <a:cxnSpLocks/>
          </p:cNvCxnSpPr>
          <p:nvPr userDrawn="1"/>
        </p:nvCxnSpPr>
        <p:spPr>
          <a:xfrm>
            <a:off x="1028700" y="457211"/>
            <a:ext cx="1142999" cy="0"/>
          </a:xfrm>
          <a:prstGeom prst="line">
            <a:avLst/>
          </a:prstGeom>
          <a:ln w="15875">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5107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133350" y="648698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E5577C8-AB8C-4B8A-A01F-113B16C4DCA3}" type="datetime1">
              <a:rPr lang="en-US" smtClean="0"/>
              <a:t>10/19/2024</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315450" y="6486982"/>
            <a:ext cx="2743200" cy="365125"/>
          </a:xfrm>
          <a:prstGeom prst="rect">
            <a:avLst/>
          </a:prstGeom>
        </p:spPr>
        <p:txBody>
          <a:bodyPr vert="horz" lIns="91440" tIns="45720" rIns="91440" bIns="45720" rtlCol="0" anchor="ctr"/>
          <a:lstStyle>
            <a:lvl1pPr algn="r">
              <a:defRPr sz="900">
                <a:solidFill>
                  <a:schemeClr val="tx1">
                    <a:tint val="75000"/>
                  </a:schemeClr>
                </a:solidFill>
                <a:latin typeface="Biome Light" panose="020B0303030204020804" pitchFamily="34" charset="0"/>
                <a:cs typeface="Biome Light" panose="020B0303030204020804" pitchFamily="34" charset="0"/>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9" r:id="rId8"/>
    <p:sldLayoutId id="2147483655" r:id="rId9"/>
    <p:sldLayoutId id="2147483656" r:id="rId10"/>
    <p:sldLayoutId id="2147483658" r:id="rId11"/>
    <p:sldLayoutId id="2147483657"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48" userDrawn="1">
          <p15:clr>
            <a:srgbClr val="F26B43"/>
          </p15:clr>
        </p15:guide>
        <p15:guide id="2" pos="1176" userDrawn="1">
          <p15:clr>
            <a:srgbClr val="F26B43"/>
          </p15:clr>
        </p15:guide>
        <p15:guide id="3" pos="1296" userDrawn="1">
          <p15:clr>
            <a:srgbClr val="F26B43"/>
          </p15:clr>
        </p15:guide>
        <p15:guide id="4" pos="1824" userDrawn="1">
          <p15:clr>
            <a:srgbClr val="F26B43"/>
          </p15:clr>
        </p15:guide>
        <p15:guide id="5" pos="1944" userDrawn="1">
          <p15:clr>
            <a:srgbClr val="F26B43"/>
          </p15:clr>
        </p15:guide>
        <p15:guide id="6" pos="2472" userDrawn="1">
          <p15:clr>
            <a:srgbClr val="F26B43"/>
          </p15:clr>
        </p15:guide>
        <p15:guide id="7" pos="2592" userDrawn="1">
          <p15:clr>
            <a:srgbClr val="F26B43"/>
          </p15:clr>
        </p15:guide>
        <p15:guide id="8" pos="3120" userDrawn="1">
          <p15:clr>
            <a:srgbClr val="F26B43"/>
          </p15:clr>
        </p15:guide>
        <p15:guide id="9" pos="3240" userDrawn="1">
          <p15:clr>
            <a:srgbClr val="F26B43"/>
          </p15:clr>
        </p15:guide>
        <p15:guide id="10" pos="3792" userDrawn="1">
          <p15:clr>
            <a:srgbClr val="F26B43"/>
          </p15:clr>
        </p15:guide>
        <p15:guide id="11" pos="3912" userDrawn="1">
          <p15:clr>
            <a:srgbClr val="F26B43"/>
          </p15:clr>
        </p15:guide>
        <p15:guide id="12" pos="4416" userDrawn="1">
          <p15:clr>
            <a:srgbClr val="F26B43"/>
          </p15:clr>
        </p15:guide>
        <p15:guide id="13" pos="4560" userDrawn="1">
          <p15:clr>
            <a:srgbClr val="F26B43"/>
          </p15:clr>
        </p15:guide>
        <p15:guide id="14" pos="5088" userDrawn="1">
          <p15:clr>
            <a:srgbClr val="F26B43"/>
          </p15:clr>
        </p15:guide>
        <p15:guide id="15" pos="5208" userDrawn="1">
          <p15:clr>
            <a:srgbClr val="F26B43"/>
          </p15:clr>
        </p15:guide>
        <p15:guide id="16" pos="5736" userDrawn="1">
          <p15:clr>
            <a:srgbClr val="F26B43"/>
          </p15:clr>
        </p15:guide>
        <p15:guide id="17" pos="5856" userDrawn="1">
          <p15:clr>
            <a:srgbClr val="F26B43"/>
          </p15:clr>
        </p15:guide>
        <p15:guide id="18" pos="6384" userDrawn="1">
          <p15:clr>
            <a:srgbClr val="F26B43"/>
          </p15:clr>
        </p15:guide>
        <p15:guide id="19" pos="6504" userDrawn="1">
          <p15:clr>
            <a:srgbClr val="F26B43"/>
          </p15:clr>
        </p15:guide>
        <p15:guide id="20" pos="7032" userDrawn="1">
          <p15:clr>
            <a:srgbClr val="F26B43"/>
          </p15:clr>
        </p15:guide>
        <p15:guide id="21" orient="horz" pos="288" userDrawn="1">
          <p15:clr>
            <a:srgbClr val="F26B43"/>
          </p15:clr>
        </p15:guide>
        <p15:guide id="22" orient="horz" pos="1128" userDrawn="1">
          <p15:clr>
            <a:srgbClr val="F26B43"/>
          </p15:clr>
        </p15:guide>
        <p15:guide id="23" orient="horz" pos="1248" userDrawn="1">
          <p15:clr>
            <a:srgbClr val="F26B43"/>
          </p15:clr>
        </p15:guide>
        <p15:guide id="24" orient="horz" pos="2088" userDrawn="1">
          <p15:clr>
            <a:srgbClr val="F26B43"/>
          </p15:clr>
        </p15:guide>
        <p15:guide id="25" orient="horz" pos="2232" userDrawn="1">
          <p15:clr>
            <a:srgbClr val="F26B43"/>
          </p15:clr>
        </p15:guide>
        <p15:guide id="26" orient="horz" pos="3048" userDrawn="1">
          <p15:clr>
            <a:srgbClr val="F26B43"/>
          </p15:clr>
        </p15:guide>
        <p15:guide id="27" orient="horz" pos="3192" userDrawn="1">
          <p15:clr>
            <a:srgbClr val="F26B43"/>
          </p15:clr>
        </p15:guide>
        <p15:guide id="28" orient="horz" pos="403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C9C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467C95-DF23-40B9-B265-2E6F3DE29030}"/>
              </a:ext>
            </a:extLst>
          </p:cNvPr>
          <p:cNvSpPr>
            <a:spLocks noGrp="1"/>
          </p:cNvSpPr>
          <p:nvPr>
            <p:ph type="title"/>
          </p:nvPr>
        </p:nvSpPr>
        <p:spPr>
          <a:xfrm>
            <a:off x="0" y="263471"/>
            <a:ext cx="12192000" cy="6594529"/>
          </a:xfrm>
        </p:spPr>
        <p:txBody>
          <a:bodyPr>
            <a:normAutofit fontScale="90000"/>
          </a:bodyPr>
          <a:lstStyle/>
          <a:p>
            <a:pPr algn="ctr"/>
            <a:br>
              <a:rPr lang="en-GB" sz="4400" b="1"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br>
            <a:br>
              <a:rPr lang="en-GB" sz="4400" b="1"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br>
            <a:r>
              <a:rPr lang="en-GB" sz="4400" b="1"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Pre Ph.D. Course Work </a:t>
            </a:r>
            <a:br>
              <a:rPr lang="en-GB" sz="4400" b="1" dirty="0">
                <a:latin typeface="Times New Roman" panose="02020603050405020304" pitchFamily="18" charset="0"/>
                <a:ea typeface="Aptos" panose="020B0004020202020204" pitchFamily="34" charset="0"/>
                <a:cs typeface="Times New Roman" panose="02020603050405020304" pitchFamily="18" charset="0"/>
              </a:rPr>
            </a:br>
            <a:r>
              <a:rPr lang="en-GB" sz="4400" b="1" dirty="0">
                <a:latin typeface="Times New Roman" panose="02020603050405020304" pitchFamily="18" charset="0"/>
                <a:ea typeface="Aptos" panose="020B0004020202020204" pitchFamily="34" charset="0"/>
                <a:cs typeface="Times New Roman" panose="02020603050405020304" pitchFamily="18" charset="0"/>
              </a:rPr>
              <a:t>(Common Compulsory Course – II)</a:t>
            </a:r>
            <a:br>
              <a:rPr lang="en-GB" b="1" dirty="0">
                <a:ea typeface="Aptos" panose="020B0004020202020204" pitchFamily="34" charset="0"/>
                <a:cs typeface="Times New Roman" panose="02020603050405020304" pitchFamily="18" charset="0"/>
              </a:rPr>
            </a:br>
            <a:br>
              <a:rPr lang="en-GB" sz="3200" b="1" dirty="0">
                <a:ea typeface="Aptos" panose="020B0004020202020204" pitchFamily="34" charset="0"/>
                <a:cs typeface="Times New Roman" panose="02020603050405020304" pitchFamily="18" charset="0"/>
              </a:rPr>
            </a:br>
            <a:br>
              <a:rPr lang="en-GB" sz="3200" b="1" dirty="0">
                <a:ea typeface="Aptos" panose="020B0004020202020204" pitchFamily="34" charset="0"/>
                <a:cs typeface="Times New Roman" panose="02020603050405020304" pitchFamily="18" charset="0"/>
              </a:rPr>
            </a:br>
            <a:br>
              <a:rPr lang="en-GB" sz="3200" b="1" dirty="0">
                <a:ea typeface="Aptos" panose="020B0004020202020204" pitchFamily="34" charset="0"/>
                <a:cs typeface="Times New Roman" panose="02020603050405020304" pitchFamily="18" charset="0"/>
              </a:rPr>
            </a:br>
            <a:br>
              <a:rPr lang="en-GB" sz="3200" b="1" dirty="0">
                <a:ea typeface="Aptos" panose="020B0004020202020204" pitchFamily="34" charset="0"/>
                <a:cs typeface="Times New Roman" panose="02020603050405020304" pitchFamily="18" charset="0"/>
              </a:rPr>
            </a:br>
            <a:br>
              <a:rPr lang="en-GB" sz="3200" b="1" dirty="0">
                <a:ea typeface="Aptos" panose="020B0004020202020204" pitchFamily="34" charset="0"/>
                <a:cs typeface="Times New Roman" panose="02020603050405020304" pitchFamily="18" charset="0"/>
              </a:rPr>
            </a:br>
            <a:br>
              <a:rPr lang="en-GB" sz="3200" b="1" dirty="0">
                <a:ea typeface="Aptos" panose="020B0004020202020204" pitchFamily="34" charset="0"/>
                <a:cs typeface="Times New Roman" panose="02020603050405020304" pitchFamily="18" charset="0"/>
              </a:rPr>
            </a:br>
            <a:br>
              <a:rPr lang="en-GB" sz="3200" b="1" dirty="0">
                <a:ea typeface="Aptos" panose="020B0004020202020204" pitchFamily="34" charset="0"/>
                <a:cs typeface="Times New Roman" panose="02020603050405020304" pitchFamily="18" charset="0"/>
              </a:rPr>
            </a:br>
            <a:r>
              <a:rPr lang="en-GB" sz="32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t>Dr Sarita Pandey</a:t>
            </a:r>
            <a:br>
              <a:rPr lang="en-GB" sz="32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br>
            <a:r>
              <a:rPr lang="en-GB" sz="32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t>Assistant Professor of English</a:t>
            </a:r>
            <a:br>
              <a:rPr lang="en-GB" sz="32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br>
            <a:r>
              <a:rPr lang="en-GB" sz="3200" b="1" dirty="0" err="1">
                <a:solidFill>
                  <a:srgbClr val="FF0000"/>
                </a:solidFill>
                <a:latin typeface="Times New Roman" panose="02020603050405020304" pitchFamily="18" charset="0"/>
                <a:ea typeface="Aptos" panose="020B0004020202020204" pitchFamily="34" charset="0"/>
                <a:cs typeface="Times New Roman" panose="02020603050405020304" pitchFamily="18" charset="0"/>
              </a:rPr>
              <a:t>Jananayak</a:t>
            </a:r>
            <a:r>
              <a:rPr lang="en-GB" sz="3200" b="1"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t> Chandrashekhar University, Ballia, U.P., India</a:t>
            </a:r>
            <a:br>
              <a:rPr lang="en-GB" sz="3200" b="1" dirty="0">
                <a:ea typeface="Aptos" panose="020B0004020202020204" pitchFamily="34" charset="0"/>
                <a:cs typeface="Times New Roman" panose="02020603050405020304" pitchFamily="18" charset="0"/>
              </a:rPr>
            </a:br>
            <a:endParaRPr lang="en-US" sz="3200" dirty="0"/>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2" name="Image 0" descr="https://images.pexels.com/photos/7659745/pexels-photo-7659745.jpeg?auto=compress&amp;cs=tinysrgb&amp;fit=crop&amp;h=1200&amp;w=800">
            <a:extLst>
              <a:ext uri="{FF2B5EF4-FFF2-40B4-BE49-F238E27FC236}">
                <a16:creationId xmlns:a16="http://schemas.microsoft.com/office/drawing/2014/main" id="{2494BB4F-8D47-0281-126C-3CADFA145A34}"/>
              </a:ext>
            </a:extLst>
          </p:cNvPr>
          <p:cNvPicPr>
            <a:picLocks noChangeAspect="1"/>
          </p:cNvPicPr>
          <p:nvPr/>
        </p:nvPicPr>
        <p:blipFill>
          <a:blip r:embed="rId2"/>
          <a:stretch>
            <a:fillRect/>
          </a:stretch>
        </p:blipFill>
        <p:spPr>
          <a:xfrm>
            <a:off x="0" y="0"/>
            <a:ext cx="3085708" cy="6858000"/>
          </a:xfrm>
          <a:prstGeom prst="rect">
            <a:avLst/>
          </a:prstGeom>
        </p:spPr>
      </p:pic>
      <p:sp>
        <p:nvSpPr>
          <p:cNvPr id="4" name="TextBox 3">
            <a:extLst>
              <a:ext uri="{FF2B5EF4-FFF2-40B4-BE49-F238E27FC236}">
                <a16:creationId xmlns:a16="http://schemas.microsoft.com/office/drawing/2014/main" id="{BAECF702-073B-4E2B-485F-EB0B56D6492F}"/>
              </a:ext>
            </a:extLst>
          </p:cNvPr>
          <p:cNvSpPr txBox="1"/>
          <p:nvPr/>
        </p:nvSpPr>
        <p:spPr>
          <a:xfrm>
            <a:off x="3085708" y="466544"/>
            <a:ext cx="7683429" cy="830997"/>
          </a:xfrm>
          <a:prstGeom prst="rect">
            <a:avLst/>
          </a:prstGeom>
          <a:noFill/>
        </p:spPr>
        <p:txBody>
          <a:bodyPr wrap="square">
            <a:spAutoFit/>
          </a:bodyPr>
          <a:lstStyle/>
          <a:p>
            <a:pPr marL="0" indent="0">
              <a:buNone/>
            </a:pPr>
            <a:r>
              <a:rPr lang="en-US" sz="2400" b="1" dirty="0">
                <a:solidFill>
                  <a:srgbClr val="FF0000"/>
                </a:solidFill>
                <a:latin typeface="Times New Roman" panose="02020603050405020304" pitchFamily="18" charset="0"/>
                <a:ea typeface="Outfit" pitchFamily="34" charset="-122"/>
                <a:cs typeface="Times New Roman" panose="02020603050405020304" pitchFamily="18" charset="0"/>
              </a:rPr>
              <a:t>Measures to Maintain Research Ethics &amp; Preventing Misconduct</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47AD5626-06B7-A6A5-1B53-1FCB675541EA}"/>
              </a:ext>
            </a:extLst>
          </p:cNvPr>
          <p:cNvSpPr txBox="1"/>
          <p:nvPr/>
        </p:nvSpPr>
        <p:spPr>
          <a:xfrm>
            <a:off x="3046615" y="1332579"/>
            <a:ext cx="9145385" cy="5909310"/>
          </a:xfrm>
          <a:prstGeom prst="rect">
            <a:avLst/>
          </a:prstGeom>
          <a:noFill/>
        </p:spPr>
        <p:txBody>
          <a:bodyPr wrap="square">
            <a:spAutoFit/>
          </a:bodyPr>
          <a:lstStyle/>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Develop clear research plan.</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Submit protocol to ethical review.</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Prepare well with your research community.</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Agree on authorship.</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Follow the approved protocol.</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Gain consent.</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Involve the community.</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Protect yourself, your team &amp; your participants.</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Regularly check your data.</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Share your study report.</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Follow publication ethics.</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Use reference management software.(Zotero, End Note, Mendeley etc.)</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Proper citation and full disclosure.</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What new it contain.</a:t>
            </a:r>
          </a:p>
          <a:p>
            <a:r>
              <a:rPr lang="en-US" sz="1800" dirty="0">
                <a:latin typeface="Times New Roman" panose="02020603050405020304" pitchFamily="18" charset="0"/>
                <a:cs typeface="Times New Roman" panose="02020603050405020304" pitchFamily="18" charset="0"/>
              </a:rPr>
              <a:t> </a:t>
            </a:r>
            <a:endParaRPr lang="en-IN" dirty="0"/>
          </a:p>
        </p:txBody>
      </p:sp>
    </p:spTree>
    <p:extLst>
      <p:ext uri="{BB962C8B-B14F-4D97-AF65-F5344CB8AC3E}">
        <p14:creationId xmlns:p14="http://schemas.microsoft.com/office/powerpoint/2010/main" val="758197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2FC930-20DA-DA32-A399-9C3DBC10F0A4}"/>
              </a:ext>
            </a:extLst>
          </p:cNvPr>
          <p:cNvSpPr txBox="1"/>
          <p:nvPr/>
        </p:nvSpPr>
        <p:spPr>
          <a:xfrm>
            <a:off x="1695796" y="372286"/>
            <a:ext cx="8911244" cy="461665"/>
          </a:xfrm>
          <a:prstGeom prst="rect">
            <a:avLst/>
          </a:prstGeom>
          <a:noFill/>
        </p:spPr>
        <p:txBody>
          <a:bodyPr wrap="square">
            <a:spAutoFit/>
          </a:bodyPr>
          <a:lstStyle/>
          <a:p>
            <a:pPr algn="ctr"/>
            <a:r>
              <a:rPr lang="en-US" sz="2400" u="sng" dirty="0">
                <a:solidFill>
                  <a:srgbClr val="FF0000"/>
                </a:solidFill>
                <a:latin typeface="Times New Roman" panose="02020603050405020304" pitchFamily="18" charset="0"/>
                <a:cs typeface="Times New Roman" panose="02020603050405020304" pitchFamily="18" charset="0"/>
              </a:rPr>
              <a:t>Selective Reporting and Misrepresentation of data</a:t>
            </a:r>
          </a:p>
        </p:txBody>
      </p:sp>
      <p:sp>
        <p:nvSpPr>
          <p:cNvPr id="8" name="TextBox 7">
            <a:extLst>
              <a:ext uri="{FF2B5EF4-FFF2-40B4-BE49-F238E27FC236}">
                <a16:creationId xmlns:a16="http://schemas.microsoft.com/office/drawing/2014/main" id="{163F6E87-70D5-13E3-51C0-404AF0E3BD52}"/>
              </a:ext>
            </a:extLst>
          </p:cNvPr>
          <p:cNvSpPr txBox="1"/>
          <p:nvPr/>
        </p:nvSpPr>
        <p:spPr>
          <a:xfrm>
            <a:off x="0" y="1032499"/>
            <a:ext cx="12192000" cy="4893647"/>
          </a:xfrm>
          <a:prstGeom prst="rect">
            <a:avLst/>
          </a:prstGeom>
          <a:noFill/>
        </p:spPr>
        <p:txBody>
          <a:bodyPr wrap="square">
            <a:spAutoFit/>
          </a:bodyPr>
          <a:lstStyle/>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It is an act of omitting data that doesn’t seem significant.</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Choosing to under-report data.</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Choosing data for an outcome based on random decisions or personal choices rather than including all collected data for a clear picture.</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Reporting of honestly collected data in a deceptive manner that </a:t>
            </a:r>
            <a:r>
              <a:rPr lang="en-US" sz="2400" dirty="0" err="1">
                <a:latin typeface="Times New Roman" panose="02020603050405020304" pitchFamily="18" charset="0"/>
                <a:cs typeface="Times New Roman" panose="02020603050405020304" pitchFamily="18" charset="0"/>
              </a:rPr>
              <a:t>favours</a:t>
            </a:r>
            <a:r>
              <a:rPr lang="en-US" sz="2400" dirty="0">
                <a:latin typeface="Times New Roman" panose="02020603050405020304" pitchFamily="18" charset="0"/>
                <a:cs typeface="Times New Roman" panose="02020603050405020304" pitchFamily="18" charset="0"/>
              </a:rPr>
              <a:t> researcher outcomes </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Suppression of relevant facts</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Data fishing/data dredging-misuse of data analysis to find patterns in data that can be presented as statistically significant, thus dramatically increasing and understating the risk of false positives. E.g. creation of deceptive graphs and figures.</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 Manipulation of images. </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Changing objectives or hypothesis to conform to the results.</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Not distinguishing prespecified from post hoc analysis.</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Failing to report protocol deviations.</a:t>
            </a:r>
          </a:p>
        </p:txBody>
      </p:sp>
    </p:spTree>
    <p:extLst>
      <p:ext uri="{BB962C8B-B14F-4D97-AF65-F5344CB8AC3E}">
        <p14:creationId xmlns:p14="http://schemas.microsoft.com/office/powerpoint/2010/main" val="2223239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63F6E87-70D5-13E3-51C0-404AF0E3BD52}"/>
              </a:ext>
            </a:extLst>
          </p:cNvPr>
          <p:cNvSpPr txBox="1"/>
          <p:nvPr/>
        </p:nvSpPr>
        <p:spPr>
          <a:xfrm>
            <a:off x="133004" y="367481"/>
            <a:ext cx="12058996" cy="5632311"/>
          </a:xfrm>
          <a:prstGeom prst="rect">
            <a:avLst/>
          </a:prstGeom>
          <a:noFill/>
        </p:spPr>
        <p:txBody>
          <a:bodyPr wrap="square">
            <a:spAutoFit/>
          </a:bodyPr>
          <a:lstStyle/>
          <a:p>
            <a:pPr algn="ctr"/>
            <a:r>
              <a:rPr lang="en-US" sz="2400" b="1" u="sng" dirty="0">
                <a:solidFill>
                  <a:srgbClr val="FF0000"/>
                </a:solidFill>
                <a:latin typeface="Times New Roman" panose="02020603050405020304" pitchFamily="18" charset="0"/>
                <a:cs typeface="Times New Roman" panose="02020603050405020304" pitchFamily="18" charset="0"/>
              </a:rPr>
              <a:t>Types of Bias</a:t>
            </a:r>
          </a:p>
          <a:p>
            <a:pPr marL="285750" indent="-28575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Publication Bias</a:t>
            </a:r>
            <a:r>
              <a:rPr lang="en-US" sz="2400" dirty="0">
                <a:latin typeface="Times New Roman" panose="02020603050405020304" pitchFamily="18" charset="0"/>
                <a:cs typeface="Times New Roman" panose="02020603050405020304" pitchFamily="18" charset="0"/>
              </a:rPr>
              <a:t>-negative results are not published. Or it is selected to be manipulated to improve overall findings.</a:t>
            </a:r>
          </a:p>
          <a:p>
            <a:pPr marL="285750" indent="-28575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Spin Bias</a:t>
            </a:r>
            <a:r>
              <a:rPr lang="en-US" sz="2400" dirty="0">
                <a:latin typeface="Times New Roman" panose="02020603050405020304" pitchFamily="18" charset="0"/>
                <a:cs typeface="Times New Roman" panose="02020603050405020304" pitchFamily="18" charset="0"/>
              </a:rPr>
              <a:t>-Communicates results in such a way that it reflects positive findings.</a:t>
            </a:r>
          </a:p>
          <a:p>
            <a:pPr marL="285750" indent="-28575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Citation Bias</a:t>
            </a:r>
            <a:r>
              <a:rPr lang="en-US" sz="2400" dirty="0">
                <a:latin typeface="Times New Roman" panose="02020603050405020304" pitchFamily="18" charset="0"/>
                <a:cs typeface="Times New Roman" panose="02020603050405020304" pitchFamily="18" charset="0"/>
              </a:rPr>
              <a:t>-Positive studies more cited.</a:t>
            </a:r>
          </a:p>
          <a:p>
            <a:pPr marL="285750" indent="-28575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Design Bias</a:t>
            </a:r>
            <a:r>
              <a:rPr lang="en-US" sz="2400" dirty="0">
                <a:latin typeface="Times New Roman" panose="02020603050405020304" pitchFamily="18" charset="0"/>
                <a:cs typeface="Times New Roman" panose="02020603050405020304" pitchFamily="18" charset="0"/>
              </a:rPr>
              <a:t>- e.g. leaving a particular population in demographics. If a population of people are omitted that could be affected by the study, the final outcome could be invalid.</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Procedural bias</a:t>
            </a:r>
            <a:r>
              <a:rPr lang="en-US" sz="2400" dirty="0">
                <a:latin typeface="Times New Roman" panose="02020603050405020304" pitchFamily="18" charset="0"/>
                <a:cs typeface="Times New Roman" panose="02020603050405020304" pitchFamily="18" charset="0"/>
              </a:rPr>
              <a:t>- this frequently happens when the researcher is rushed for deadline, resources, funds or faulty equipment is used. </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Outcome reporting bias.</a:t>
            </a:r>
          </a:p>
          <a:p>
            <a:endParaRPr lang="en-US" sz="2400" b="1"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Conclusion</a:t>
            </a:r>
            <a:r>
              <a:rPr lang="en-US" sz="2400" dirty="0">
                <a:latin typeface="Times New Roman" panose="02020603050405020304" pitchFamily="18" charset="0"/>
                <a:cs typeface="Times New Roman" panose="02020603050405020304" pitchFamily="18" charset="0"/>
              </a:rPr>
              <a:t>- Include everything that occurs in your research in transparent measures, whether you deem it important or insignificant. </a:t>
            </a:r>
          </a:p>
          <a:p>
            <a:pPr marL="285750" indent="-28575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6178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163F6E87-70D5-13E3-51C0-404AF0E3BD52}"/>
              </a:ext>
            </a:extLst>
          </p:cNvPr>
          <p:cNvSpPr txBox="1"/>
          <p:nvPr/>
        </p:nvSpPr>
        <p:spPr>
          <a:xfrm>
            <a:off x="133004" y="367481"/>
            <a:ext cx="12058996" cy="6001643"/>
          </a:xfrm>
          <a:prstGeom prst="rect">
            <a:avLst/>
          </a:prstGeom>
          <a:noFill/>
        </p:spPr>
        <p:txBody>
          <a:bodyPr wrap="square">
            <a:spAutoFit/>
          </a:bodyPr>
          <a:lstStyle/>
          <a:p>
            <a:pPr algn="ctr"/>
            <a:r>
              <a:rPr lang="en-US" sz="2400" u="sng" dirty="0">
                <a:solidFill>
                  <a:srgbClr val="FF0000"/>
                </a:solidFill>
                <a:latin typeface="Times New Roman" panose="02020603050405020304" pitchFamily="18" charset="0"/>
                <a:cs typeface="Times New Roman" panose="02020603050405020304" pitchFamily="18" charset="0"/>
              </a:rPr>
              <a:t>Selective Reporting and Misrepresentation of data</a:t>
            </a:r>
          </a:p>
          <a:p>
            <a:pPr marL="285750" indent="-28575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algn="ctr"/>
            <a:r>
              <a:rPr lang="en-US" sz="2400" u="sng" dirty="0">
                <a:solidFill>
                  <a:srgbClr val="7030A0"/>
                </a:solidFill>
                <a:latin typeface="Times New Roman" panose="02020603050405020304" pitchFamily="18" charset="0"/>
                <a:cs typeface="Times New Roman" panose="02020603050405020304" pitchFamily="18" charset="0"/>
              </a:rPr>
              <a:t>Reasons of misrepresentation of data</a:t>
            </a:r>
          </a:p>
          <a:p>
            <a:endParaRPr lang="en-US" sz="2400" dirty="0">
              <a:solidFill>
                <a:srgbClr val="7030A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Departmental publishing requirements.</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Requirement for promotion.</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Competitive pressure.</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Institutional, regional, national recognition</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Financial renumeration</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Do not feel well  equipped to publish data.</a:t>
            </a:r>
          </a:p>
          <a:p>
            <a:pPr marL="285750" indent="-28575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algn="ctr"/>
            <a:r>
              <a:rPr lang="en-US" sz="2400" dirty="0">
                <a:solidFill>
                  <a:srgbClr val="7030A0"/>
                </a:solidFill>
                <a:latin typeface="Times New Roman" panose="02020603050405020304" pitchFamily="18" charset="0"/>
                <a:cs typeface="Times New Roman" panose="02020603050405020304" pitchFamily="18" charset="0"/>
              </a:rPr>
              <a:t>How to avoid it?</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Provide unprocessed images. Or adjust the clarity that abide by the guidelines of the journal.</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Crop within the acceptable limits. </a:t>
            </a:r>
          </a:p>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Review the images used in support of data.</a:t>
            </a:r>
          </a:p>
          <a:p>
            <a:pPr marL="285750" indent="-28575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716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11A7FF5-E7DB-4462-BC64-12126BDC0DFB}"/>
              </a:ext>
            </a:extLst>
          </p:cNvPr>
          <p:cNvSpPr>
            <a:spLocks noGrp="1"/>
          </p:cNvSpPr>
          <p:nvPr>
            <p:ph type="body" sz="quarter" idx="11"/>
          </p:nvPr>
        </p:nvSpPr>
        <p:spPr>
          <a:xfrm>
            <a:off x="3939798" y="0"/>
            <a:ext cx="7985502" cy="6726263"/>
          </a:xfrm>
        </p:spPr>
        <p:txBody>
          <a:bodyPr>
            <a:normAutofit/>
          </a:bodyPr>
          <a:lstStyle/>
          <a:p>
            <a:endParaRPr lang="en-US" sz="3600" dirty="0">
              <a:solidFill>
                <a:srgbClr val="002060"/>
              </a:solidFill>
              <a:latin typeface="Times New Roman" panose="02020603050405020304" pitchFamily="18" charset="0"/>
              <a:cs typeface="Times New Roman" panose="02020603050405020304" pitchFamily="18" charset="0"/>
            </a:endParaRPr>
          </a:p>
          <a:p>
            <a:endParaRPr lang="en-US" sz="3600" dirty="0">
              <a:solidFill>
                <a:srgbClr val="002060"/>
              </a:solidFill>
              <a:latin typeface="Times New Roman" panose="02020603050405020304" pitchFamily="18" charset="0"/>
              <a:cs typeface="Times New Roman" panose="02020603050405020304" pitchFamily="18" charset="0"/>
            </a:endParaRPr>
          </a:p>
          <a:p>
            <a:r>
              <a:rPr lang="en-US" sz="3600" dirty="0">
                <a:solidFill>
                  <a:srgbClr val="FF0000"/>
                </a:solidFill>
                <a:latin typeface="Times New Roman" panose="02020603050405020304" pitchFamily="18" charset="0"/>
                <a:cs typeface="Times New Roman" panose="02020603050405020304" pitchFamily="18" charset="0"/>
              </a:rPr>
              <a:t>Scientific Conduct &amp; Misconduct</a:t>
            </a:r>
          </a:p>
          <a:p>
            <a:endParaRPr lang="en-US" dirty="0"/>
          </a:p>
          <a:p>
            <a:endParaRPr lang="en-US" dirty="0"/>
          </a:p>
        </p:txBody>
      </p:sp>
      <p:sp>
        <p:nvSpPr>
          <p:cNvPr id="8" name="Date Placeholder 7">
            <a:extLst>
              <a:ext uri="{FF2B5EF4-FFF2-40B4-BE49-F238E27FC236}">
                <a16:creationId xmlns:a16="http://schemas.microsoft.com/office/drawing/2014/main" id="{B10C7A9E-B1D7-4285-8DD5-D28AFDC7B4F8}"/>
              </a:ext>
            </a:extLst>
          </p:cNvPr>
          <p:cNvSpPr>
            <a:spLocks noGrp="1"/>
          </p:cNvSpPr>
          <p:nvPr>
            <p:ph type="dt" sz="half" idx="2"/>
          </p:nvPr>
        </p:nvSpPr>
        <p:spPr/>
        <p:txBody>
          <a:bodyPr/>
          <a:lstStyle/>
          <a:p>
            <a:fld id="{5AF05980-54E0-4F3D-BAF3-4CE06FA77025}" type="datetime1">
              <a:rPr lang="en-US" smtClean="0"/>
              <a:pPr/>
              <a:t>10/19/2024</a:t>
            </a:fld>
            <a:endParaRPr lang="en-US" dirty="0"/>
          </a:p>
        </p:txBody>
      </p:sp>
      <p:sp>
        <p:nvSpPr>
          <p:cNvPr id="9" name="Slide Number Placeholder 8">
            <a:extLst>
              <a:ext uri="{FF2B5EF4-FFF2-40B4-BE49-F238E27FC236}">
                <a16:creationId xmlns:a16="http://schemas.microsoft.com/office/drawing/2014/main" id="{AA7B234E-FE17-4087-92FD-3802CA26E967}"/>
              </a:ext>
            </a:extLst>
          </p:cNvPr>
          <p:cNvSpPr>
            <a:spLocks noGrp="1"/>
          </p:cNvSpPr>
          <p:nvPr>
            <p:ph type="sldNum" sz="quarter" idx="4"/>
          </p:nvPr>
        </p:nvSpPr>
        <p:spPr/>
        <p:txBody>
          <a:bodyPr/>
          <a:lstStyle/>
          <a:p>
            <a:fld id="{294A09A9-5501-47C1-A89A-A340965A2BE2}" type="slidenum">
              <a:rPr lang="en-US" smtClean="0"/>
              <a:pPr/>
              <a:t>2</a:t>
            </a:fld>
            <a:endParaRPr lang="en-US" dirty="0"/>
          </a:p>
        </p:txBody>
      </p:sp>
      <p:pic>
        <p:nvPicPr>
          <p:cNvPr id="5" name="Image 0" descr="https://images.pexels.com/photos/7723538/pexels-photo-7723538.jpeg?auto=compress&amp;cs=tinysrgb&amp;fit=crop&amp;h=1200&amp;w=800">
            <a:extLst>
              <a:ext uri="{FF2B5EF4-FFF2-40B4-BE49-F238E27FC236}">
                <a16:creationId xmlns:a16="http://schemas.microsoft.com/office/drawing/2014/main" id="{F7C1EEC1-BE25-27AE-741A-31DBFE1A3C10}"/>
              </a:ext>
            </a:extLst>
          </p:cNvPr>
          <p:cNvPicPr>
            <a:picLocks noChangeAspect="1"/>
          </p:cNvPicPr>
          <p:nvPr/>
        </p:nvPicPr>
        <p:blipFill>
          <a:blip r:embed="rId2"/>
          <a:stretch>
            <a:fillRect/>
          </a:stretch>
        </p:blipFill>
        <p:spPr>
          <a:xfrm>
            <a:off x="214070" y="0"/>
            <a:ext cx="3645008" cy="6726263"/>
          </a:xfrm>
          <a:prstGeom prst="rect">
            <a:avLst/>
          </a:prstGeom>
        </p:spPr>
      </p:pic>
    </p:spTree>
    <p:extLst>
      <p:ext uri="{BB962C8B-B14F-4D97-AF65-F5344CB8AC3E}">
        <p14:creationId xmlns:p14="http://schemas.microsoft.com/office/powerpoint/2010/main" val="2865516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5" name="Text Placeholder 24">
            <a:extLst>
              <a:ext uri="{FF2B5EF4-FFF2-40B4-BE49-F238E27FC236}">
                <a16:creationId xmlns:a16="http://schemas.microsoft.com/office/drawing/2014/main" id="{BE394849-EE6D-4358-A824-BBF6E518EAEA}"/>
              </a:ext>
            </a:extLst>
          </p:cNvPr>
          <p:cNvSpPr>
            <a:spLocks noGrp="1"/>
          </p:cNvSpPr>
          <p:nvPr>
            <p:ph type="body" sz="quarter" idx="15"/>
          </p:nvPr>
        </p:nvSpPr>
        <p:spPr/>
        <p:txBody>
          <a:bodyPr/>
          <a:lstStyle/>
          <a:p>
            <a:r>
              <a:rPr lang="en-US" dirty="0"/>
              <a:t>01</a:t>
            </a:r>
          </a:p>
        </p:txBody>
      </p:sp>
      <p:sp>
        <p:nvSpPr>
          <p:cNvPr id="34" name="Date Placeholder 33">
            <a:extLst>
              <a:ext uri="{FF2B5EF4-FFF2-40B4-BE49-F238E27FC236}">
                <a16:creationId xmlns:a16="http://schemas.microsoft.com/office/drawing/2014/main" id="{D30A968E-AB03-4BB5-BF8E-EB31DFD33B17}"/>
              </a:ext>
            </a:extLst>
          </p:cNvPr>
          <p:cNvSpPr>
            <a:spLocks noGrp="1"/>
          </p:cNvSpPr>
          <p:nvPr>
            <p:ph type="dt" sz="half" idx="2"/>
          </p:nvPr>
        </p:nvSpPr>
        <p:spPr/>
        <p:txBody>
          <a:bodyPr/>
          <a:lstStyle/>
          <a:p>
            <a:fld id="{9FEF76E7-2EBE-4103-B764-AD23619BE076}" type="datetime1">
              <a:rPr lang="en-US" smtClean="0"/>
              <a:pPr/>
              <a:t>10/19/2024</a:t>
            </a:fld>
            <a:endParaRPr lang="en-US" dirty="0"/>
          </a:p>
        </p:txBody>
      </p:sp>
      <p:sp>
        <p:nvSpPr>
          <p:cNvPr id="35" name="Slide Number Placeholder 34">
            <a:extLst>
              <a:ext uri="{FF2B5EF4-FFF2-40B4-BE49-F238E27FC236}">
                <a16:creationId xmlns:a16="http://schemas.microsoft.com/office/drawing/2014/main" id="{5789CCB9-138D-4D90-8AFB-AC5C73612512}"/>
              </a:ext>
            </a:extLst>
          </p:cNvPr>
          <p:cNvSpPr>
            <a:spLocks noGrp="1"/>
          </p:cNvSpPr>
          <p:nvPr>
            <p:ph type="sldNum" sz="quarter" idx="4"/>
          </p:nvPr>
        </p:nvSpPr>
        <p:spPr/>
        <p:txBody>
          <a:bodyPr/>
          <a:lstStyle/>
          <a:p>
            <a:fld id="{294A09A9-5501-47C1-A89A-A340965A2BE2}" type="slidenum">
              <a:rPr lang="en-US" smtClean="0"/>
              <a:pPr/>
              <a:t>3</a:t>
            </a:fld>
            <a:endParaRPr lang="en-US" dirty="0"/>
          </a:p>
        </p:txBody>
      </p:sp>
      <p:pic>
        <p:nvPicPr>
          <p:cNvPr id="5" name="Image 0" descr="https://images.pexels.com/photos/25626444/pexels-photo-25626444.jpeg?auto=compress&amp;cs=tinysrgb&amp;fit=crop&amp;h=1200&amp;w=800">
            <a:extLst>
              <a:ext uri="{FF2B5EF4-FFF2-40B4-BE49-F238E27FC236}">
                <a16:creationId xmlns:a16="http://schemas.microsoft.com/office/drawing/2014/main" id="{35394C32-1113-A890-6699-A390A4C2A41A}"/>
              </a:ext>
            </a:extLst>
          </p:cNvPr>
          <p:cNvPicPr>
            <a:picLocks noChangeAspect="1"/>
          </p:cNvPicPr>
          <p:nvPr/>
        </p:nvPicPr>
        <p:blipFill>
          <a:blip r:embed="rId2"/>
          <a:stretch>
            <a:fillRect/>
          </a:stretch>
        </p:blipFill>
        <p:spPr>
          <a:xfrm>
            <a:off x="0" y="-1"/>
            <a:ext cx="2510444" cy="6852107"/>
          </a:xfrm>
          <a:prstGeom prst="rect">
            <a:avLst/>
          </a:prstGeom>
        </p:spPr>
      </p:pic>
      <p:sp>
        <p:nvSpPr>
          <p:cNvPr id="9" name="Picture Placeholder 8">
            <a:extLst>
              <a:ext uri="{FF2B5EF4-FFF2-40B4-BE49-F238E27FC236}">
                <a16:creationId xmlns:a16="http://schemas.microsoft.com/office/drawing/2014/main" id="{4A9B5D74-368C-3D0F-AEDB-9DC35ABBCF4A}"/>
              </a:ext>
            </a:extLst>
          </p:cNvPr>
          <p:cNvSpPr>
            <a:spLocks noGrp="1"/>
          </p:cNvSpPr>
          <p:nvPr>
            <p:ph type="pic" sz="quarter" idx="10"/>
          </p:nvPr>
        </p:nvSpPr>
        <p:spPr>
          <a:xfrm>
            <a:off x="2510444" y="0"/>
            <a:ext cx="8652856" cy="3556000"/>
          </a:xfrm>
        </p:spPr>
        <p:txBody>
          <a:bodyPr/>
          <a:lstStyle/>
          <a:p>
            <a:pPr marL="0" indent="0" algn="ctr">
              <a:buNone/>
            </a:pPr>
            <a:r>
              <a:rPr lang="en-US" sz="3600" b="1" u="sng" dirty="0">
                <a:solidFill>
                  <a:srgbClr val="FF0000"/>
                </a:solidFill>
                <a:latin typeface="Outfit" pitchFamily="34" charset="0"/>
                <a:ea typeface="Outfit" pitchFamily="34" charset="-122"/>
                <a:cs typeface="Outfit" pitchFamily="34" charset="-120"/>
              </a:rPr>
              <a:t>The Essence of Science</a:t>
            </a:r>
            <a:endParaRPr lang="en-US" sz="3600" u="sng" dirty="0">
              <a:solidFill>
                <a:srgbClr val="FF0000"/>
              </a:solidFill>
            </a:endParaRPr>
          </a:p>
          <a:p>
            <a:endParaRPr lang="en-IN" dirty="0"/>
          </a:p>
        </p:txBody>
      </p:sp>
      <p:sp>
        <p:nvSpPr>
          <p:cNvPr id="11" name="Picture Placeholder 10">
            <a:extLst>
              <a:ext uri="{FF2B5EF4-FFF2-40B4-BE49-F238E27FC236}">
                <a16:creationId xmlns:a16="http://schemas.microsoft.com/office/drawing/2014/main" id="{6B3131D1-7A35-2A10-5231-EE03FD810A3A}"/>
              </a:ext>
            </a:extLst>
          </p:cNvPr>
          <p:cNvSpPr>
            <a:spLocks noGrp="1"/>
          </p:cNvSpPr>
          <p:nvPr>
            <p:ph type="pic" sz="quarter" idx="11"/>
          </p:nvPr>
        </p:nvSpPr>
        <p:spPr>
          <a:xfrm>
            <a:off x="2510444" y="964276"/>
            <a:ext cx="9548206" cy="5887830"/>
          </a:xfrm>
        </p:spPr>
        <p:txBody>
          <a:bodyPr>
            <a:normAutofit fontScale="55000" lnSpcReduction="20000"/>
          </a:bodyPr>
          <a:lstStyle/>
          <a:p>
            <a:pPr marL="342900" indent="-342900" algn="just">
              <a:lnSpc>
                <a:spcPts val="2000"/>
              </a:lnSpc>
              <a:buSzPct val="100000"/>
              <a:buChar char="•"/>
            </a:pPr>
            <a:r>
              <a:rPr lang="en-US" sz="4400" dirty="0">
                <a:solidFill>
                  <a:srgbClr val="000000"/>
                </a:solidFill>
                <a:latin typeface="Times New Roman" panose="02020603050405020304" pitchFamily="18" charset="0"/>
                <a:ea typeface="Outfit" pitchFamily="34" charset="-122"/>
                <a:cs typeface="Times New Roman" panose="02020603050405020304" pitchFamily="18" charset="0"/>
              </a:rPr>
              <a:t>Science thrives on curiosity, inquiry, and </a:t>
            </a:r>
            <a:r>
              <a:rPr lang="en-US" sz="4400" dirty="0">
                <a:solidFill>
                  <a:srgbClr val="000000"/>
                </a:solidFill>
                <a:highlight>
                  <a:srgbClr val="FFFF00"/>
                </a:highlight>
                <a:latin typeface="Times New Roman" panose="02020603050405020304" pitchFamily="18" charset="0"/>
                <a:ea typeface="Outfit" pitchFamily="34" charset="-122"/>
                <a:cs typeface="Times New Roman" panose="02020603050405020304" pitchFamily="18" charset="0"/>
              </a:rPr>
              <a:t>evidence-based conclusions</a:t>
            </a:r>
            <a:r>
              <a:rPr lang="en-US" sz="4400" dirty="0">
                <a:solidFill>
                  <a:srgbClr val="000000"/>
                </a:solidFill>
                <a:latin typeface="Times New Roman" panose="02020603050405020304" pitchFamily="18" charset="0"/>
                <a:ea typeface="Outfit" pitchFamily="34" charset="-122"/>
                <a:cs typeface="Times New Roman" panose="02020603050405020304" pitchFamily="18" charset="0"/>
              </a:rPr>
              <a:t>, fostering innovation and societal advancement. It is the backbone of human progress.</a:t>
            </a:r>
          </a:p>
          <a:p>
            <a:pPr marL="342900" indent="-342900" algn="just">
              <a:lnSpc>
                <a:spcPts val="2000"/>
              </a:lnSpc>
              <a:buSzPct val="100000"/>
              <a:buChar char="•"/>
            </a:pPr>
            <a:endParaRPr lang="en-US" sz="4400" dirty="0">
              <a:solidFill>
                <a:srgbClr val="000000"/>
              </a:solidFill>
              <a:latin typeface="Times New Roman" panose="02020603050405020304" pitchFamily="18" charset="0"/>
              <a:ea typeface="Outfit" pitchFamily="34" charset="-122"/>
              <a:cs typeface="Times New Roman" panose="02020603050405020304" pitchFamily="18" charset="0"/>
            </a:endParaRPr>
          </a:p>
          <a:p>
            <a:pPr marL="342900" indent="-342900" algn="just">
              <a:lnSpc>
                <a:spcPts val="2000"/>
              </a:lnSpc>
              <a:buSzPct val="100000"/>
              <a:buChar char="•"/>
            </a:pPr>
            <a:r>
              <a:rPr lang="en-US" sz="4400" dirty="0">
                <a:solidFill>
                  <a:srgbClr val="000000"/>
                </a:solidFill>
                <a:latin typeface="Times New Roman" panose="02020603050405020304" pitchFamily="18" charset="0"/>
                <a:ea typeface="Outfit" pitchFamily="34" charset="-122"/>
                <a:cs typeface="Times New Roman" panose="02020603050405020304" pitchFamily="18" charset="0"/>
              </a:rPr>
              <a:t>Maintaining integrity in scientific conduct ensures </a:t>
            </a:r>
            <a:r>
              <a:rPr lang="en-US" sz="4400" dirty="0">
                <a:solidFill>
                  <a:srgbClr val="000000"/>
                </a:solidFill>
                <a:highlight>
                  <a:srgbClr val="FFFF00"/>
                </a:highlight>
                <a:latin typeface="Times New Roman" panose="02020603050405020304" pitchFamily="18" charset="0"/>
                <a:ea typeface="Outfit" pitchFamily="34" charset="-122"/>
                <a:cs typeface="Times New Roman" panose="02020603050405020304" pitchFamily="18" charset="0"/>
              </a:rPr>
              <a:t>reliability</a:t>
            </a:r>
            <a:r>
              <a:rPr lang="en-US" sz="4400" dirty="0">
                <a:solidFill>
                  <a:srgbClr val="000000"/>
                </a:solidFill>
                <a:latin typeface="Times New Roman" panose="02020603050405020304" pitchFamily="18" charset="0"/>
                <a:ea typeface="Outfit" pitchFamily="34" charset="-122"/>
                <a:cs typeface="Times New Roman" panose="02020603050405020304" pitchFamily="18" charset="0"/>
              </a:rPr>
              <a:t>, fostering trust among scientists and the public alike.</a:t>
            </a:r>
          </a:p>
          <a:p>
            <a:pPr marL="342900" indent="-342900" algn="just">
              <a:lnSpc>
                <a:spcPts val="2000"/>
              </a:lnSpc>
              <a:buSzPct val="100000"/>
              <a:buChar char="•"/>
            </a:pPr>
            <a:endParaRPr lang="en-US" sz="4400" dirty="0">
              <a:solidFill>
                <a:srgbClr val="000000"/>
              </a:solidFill>
              <a:latin typeface="Times New Roman" panose="02020603050405020304" pitchFamily="18" charset="0"/>
              <a:ea typeface="Outfit" pitchFamily="34" charset="-122"/>
              <a:cs typeface="Times New Roman" panose="02020603050405020304" pitchFamily="18" charset="0"/>
            </a:endParaRPr>
          </a:p>
          <a:p>
            <a:pPr marL="342900" indent="-342900" algn="just">
              <a:lnSpc>
                <a:spcPts val="2000"/>
              </a:lnSpc>
              <a:buSzPct val="100000"/>
              <a:buChar char="•"/>
            </a:pPr>
            <a:r>
              <a:rPr lang="en-US" sz="4400" b="1" dirty="0" err="1">
                <a:solidFill>
                  <a:srgbClr val="000000"/>
                </a:solidFill>
                <a:latin typeface="Times New Roman" panose="02020603050405020304" pitchFamily="18" charset="0"/>
                <a:ea typeface="Outfit" pitchFamily="34" charset="-122"/>
                <a:cs typeface="Times New Roman" panose="02020603050405020304" pitchFamily="18" charset="0"/>
              </a:rPr>
              <a:t>Scientometrics</a:t>
            </a:r>
            <a:r>
              <a:rPr lang="en-US" sz="4400" dirty="0">
                <a:solidFill>
                  <a:srgbClr val="000000"/>
                </a:solidFill>
                <a:latin typeface="Times New Roman" panose="02020603050405020304" pitchFamily="18" charset="0"/>
                <a:ea typeface="Outfit" pitchFamily="34" charset="-122"/>
                <a:cs typeface="Times New Roman" panose="02020603050405020304" pitchFamily="18" charset="0"/>
              </a:rPr>
              <a:t>- The science of measuring and </a:t>
            </a:r>
            <a:r>
              <a:rPr lang="en-US" sz="4400" dirty="0" err="1">
                <a:solidFill>
                  <a:srgbClr val="000000"/>
                </a:solidFill>
                <a:latin typeface="Times New Roman" panose="02020603050405020304" pitchFamily="18" charset="0"/>
                <a:ea typeface="Outfit" pitchFamily="34" charset="-122"/>
                <a:cs typeface="Times New Roman" panose="02020603050405020304" pitchFamily="18" charset="0"/>
              </a:rPr>
              <a:t>analysing</a:t>
            </a:r>
            <a:r>
              <a:rPr lang="en-US" sz="4400" dirty="0">
                <a:solidFill>
                  <a:srgbClr val="000000"/>
                </a:solidFill>
                <a:latin typeface="Times New Roman" panose="02020603050405020304" pitchFamily="18" charset="0"/>
                <a:ea typeface="Outfit" pitchFamily="34" charset="-122"/>
                <a:cs typeface="Times New Roman" panose="02020603050405020304" pitchFamily="18" charset="0"/>
              </a:rPr>
              <a:t> scientific works, especially by way of </a:t>
            </a:r>
            <a:r>
              <a:rPr lang="en-US" sz="4400" dirty="0" err="1">
                <a:solidFill>
                  <a:srgbClr val="000000"/>
                </a:solidFill>
                <a:latin typeface="Times New Roman" panose="02020603050405020304" pitchFamily="18" charset="0"/>
                <a:ea typeface="Outfit" pitchFamily="34" charset="-122"/>
                <a:cs typeface="Times New Roman" panose="02020603050405020304" pitchFamily="18" charset="0"/>
              </a:rPr>
              <a:t>analysing</a:t>
            </a:r>
            <a:r>
              <a:rPr lang="en-US" sz="4400" dirty="0">
                <a:solidFill>
                  <a:srgbClr val="000000"/>
                </a:solidFill>
                <a:latin typeface="Times New Roman" panose="02020603050405020304" pitchFamily="18" charset="0"/>
                <a:ea typeface="Outfit" pitchFamily="34" charset="-122"/>
                <a:cs typeface="Times New Roman" panose="02020603050405020304" pitchFamily="18" charset="0"/>
              </a:rPr>
              <a:t> the publications and citations within them. </a:t>
            </a:r>
          </a:p>
          <a:p>
            <a:pPr marL="342900" indent="-342900" algn="just">
              <a:lnSpc>
                <a:spcPts val="2000"/>
              </a:lnSpc>
              <a:buSzPct val="100000"/>
              <a:buChar char="•"/>
            </a:pPr>
            <a:endParaRPr lang="en-US" sz="4400" b="1" dirty="0">
              <a:solidFill>
                <a:srgbClr val="00B050"/>
              </a:solidFill>
              <a:latin typeface="Times New Roman" panose="02020603050405020304" pitchFamily="18" charset="0"/>
              <a:ea typeface="Outfit" pitchFamily="34" charset="-122"/>
              <a:cs typeface="Times New Roman" panose="02020603050405020304" pitchFamily="18" charset="0"/>
            </a:endParaRPr>
          </a:p>
          <a:p>
            <a:pPr marL="342900" indent="-342900" algn="just">
              <a:lnSpc>
                <a:spcPts val="2000"/>
              </a:lnSpc>
              <a:buSzPct val="100000"/>
              <a:buChar char="•"/>
            </a:pPr>
            <a:r>
              <a:rPr lang="en-US" sz="4400" b="1" dirty="0">
                <a:solidFill>
                  <a:srgbClr val="00B050"/>
                </a:solidFill>
                <a:latin typeface="Times New Roman" panose="02020603050405020304" pitchFamily="18" charset="0"/>
                <a:ea typeface="Outfit" pitchFamily="34" charset="-122"/>
                <a:cs typeface="Times New Roman" panose="02020603050405020304" pitchFamily="18" charset="0"/>
              </a:rPr>
              <a:t>Eugene </a:t>
            </a:r>
            <a:r>
              <a:rPr lang="en-US" sz="4400" b="1" dirty="0" err="1">
                <a:solidFill>
                  <a:srgbClr val="00B050"/>
                </a:solidFill>
                <a:latin typeface="Times New Roman" panose="02020603050405020304" pitchFamily="18" charset="0"/>
                <a:ea typeface="Outfit" pitchFamily="34" charset="-122"/>
                <a:cs typeface="Times New Roman" panose="02020603050405020304" pitchFamily="18" charset="0"/>
              </a:rPr>
              <a:t>Garfeild</a:t>
            </a:r>
            <a:r>
              <a:rPr lang="en-US" sz="4400" dirty="0">
                <a:solidFill>
                  <a:srgbClr val="000000"/>
                </a:solidFill>
                <a:latin typeface="Times New Roman" panose="02020603050405020304" pitchFamily="18" charset="0"/>
                <a:ea typeface="Outfit" pitchFamily="34" charset="-122"/>
                <a:cs typeface="Times New Roman" panose="02020603050405020304" pitchFamily="18" charset="0"/>
              </a:rPr>
              <a:t>- Founder of </a:t>
            </a:r>
            <a:r>
              <a:rPr lang="en-US" sz="4400" dirty="0">
                <a:solidFill>
                  <a:srgbClr val="00B050"/>
                </a:solidFill>
                <a:latin typeface="Times New Roman" panose="02020603050405020304" pitchFamily="18" charset="0"/>
                <a:ea typeface="Outfit" pitchFamily="34" charset="-122"/>
                <a:cs typeface="Times New Roman" panose="02020603050405020304" pitchFamily="18" charset="0"/>
              </a:rPr>
              <a:t>Institute for Scientific Information (ISI) </a:t>
            </a:r>
            <a:r>
              <a:rPr lang="en-US" sz="4400" dirty="0">
                <a:solidFill>
                  <a:srgbClr val="000000"/>
                </a:solidFill>
                <a:latin typeface="Times New Roman" panose="02020603050405020304" pitchFamily="18" charset="0"/>
                <a:ea typeface="Outfit" pitchFamily="34" charset="-122"/>
                <a:cs typeface="Times New Roman" panose="02020603050405020304" pitchFamily="18" charset="0"/>
              </a:rPr>
              <a:t>which is heavily used for </a:t>
            </a:r>
            <a:r>
              <a:rPr lang="en-US" sz="4400" dirty="0" err="1">
                <a:solidFill>
                  <a:srgbClr val="000000"/>
                </a:solidFill>
                <a:latin typeface="Times New Roman" panose="02020603050405020304" pitchFamily="18" charset="0"/>
                <a:ea typeface="Outfit" pitchFamily="34" charset="-122"/>
                <a:cs typeface="Times New Roman" panose="02020603050405020304" pitchFamily="18" charset="0"/>
              </a:rPr>
              <a:t>scientometric</a:t>
            </a:r>
            <a:r>
              <a:rPr lang="en-US" sz="4400" dirty="0">
                <a:solidFill>
                  <a:srgbClr val="000000"/>
                </a:solidFill>
                <a:latin typeface="Times New Roman" panose="02020603050405020304" pitchFamily="18" charset="0"/>
                <a:ea typeface="Outfit" pitchFamily="34" charset="-122"/>
                <a:cs typeface="Times New Roman" panose="02020603050405020304" pitchFamily="18" charset="0"/>
              </a:rPr>
              <a:t> analysis.</a:t>
            </a:r>
          </a:p>
          <a:p>
            <a:pPr marL="342900" indent="-342900" algn="just">
              <a:lnSpc>
                <a:spcPts val="2000"/>
              </a:lnSpc>
              <a:buSzPct val="100000"/>
              <a:buChar char="•"/>
            </a:pPr>
            <a:endParaRPr lang="en-US" sz="4400" dirty="0">
              <a:solidFill>
                <a:srgbClr val="00B050"/>
              </a:solidFill>
              <a:latin typeface="Times New Roman" panose="02020603050405020304" pitchFamily="18" charset="0"/>
              <a:ea typeface="Outfit" pitchFamily="34" charset="-122"/>
              <a:cs typeface="Times New Roman" panose="02020603050405020304" pitchFamily="18" charset="0"/>
            </a:endParaRPr>
          </a:p>
          <a:p>
            <a:pPr marL="342900" indent="-342900" algn="just">
              <a:lnSpc>
                <a:spcPts val="2000"/>
              </a:lnSpc>
              <a:buSzPct val="100000"/>
              <a:buChar char="•"/>
            </a:pPr>
            <a:r>
              <a:rPr lang="en-US" sz="4400" dirty="0">
                <a:solidFill>
                  <a:srgbClr val="00B050"/>
                </a:solidFill>
                <a:latin typeface="Times New Roman" panose="02020603050405020304" pitchFamily="18" charset="0"/>
                <a:ea typeface="Outfit" pitchFamily="34" charset="-122"/>
                <a:cs typeface="Times New Roman" panose="02020603050405020304" pitchFamily="18" charset="0"/>
              </a:rPr>
              <a:t>Scientific Citation Index (SCI)</a:t>
            </a:r>
            <a:r>
              <a:rPr lang="en-US" sz="4400" dirty="0">
                <a:solidFill>
                  <a:srgbClr val="000000"/>
                </a:solidFill>
                <a:latin typeface="Times New Roman" panose="02020603050405020304" pitchFamily="18" charset="0"/>
                <a:ea typeface="Outfit" pitchFamily="34" charset="-122"/>
                <a:cs typeface="Times New Roman" panose="02020603050405020304" pitchFamily="18" charset="0"/>
              </a:rPr>
              <a:t> was originally produced by ISI and created by </a:t>
            </a:r>
            <a:r>
              <a:rPr lang="en-US" sz="4400" dirty="0" err="1">
                <a:solidFill>
                  <a:srgbClr val="000000"/>
                </a:solidFill>
                <a:latin typeface="Times New Roman" panose="02020603050405020304" pitchFamily="18" charset="0"/>
                <a:ea typeface="Outfit" pitchFamily="34" charset="-122"/>
                <a:cs typeface="Times New Roman" panose="02020603050405020304" pitchFamily="18" charset="0"/>
              </a:rPr>
              <a:t>Garfeild</a:t>
            </a:r>
            <a:r>
              <a:rPr lang="en-US" sz="4400" dirty="0">
                <a:solidFill>
                  <a:srgbClr val="000000"/>
                </a:solidFill>
                <a:latin typeface="Times New Roman" panose="02020603050405020304" pitchFamily="18" charset="0"/>
                <a:ea typeface="Outfit" pitchFamily="34" charset="-122"/>
                <a:cs typeface="Times New Roman" panose="02020603050405020304" pitchFamily="18" charset="0"/>
              </a:rPr>
              <a:t> in 1960, which is now owned by Thomson Reuters. It is a citation index that covers scientific journal literature. </a:t>
            </a:r>
            <a:endParaRPr lang="en-US" sz="4400"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371293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0" descr="https://images.pexels.com/photos/6153358/pexels-photo-6153358.jpeg?auto=compress&amp;cs=tinysrgb&amp;fit=crop&amp;h=1200&amp;w=800">
            <a:extLst>
              <a:ext uri="{FF2B5EF4-FFF2-40B4-BE49-F238E27FC236}">
                <a16:creationId xmlns:a16="http://schemas.microsoft.com/office/drawing/2014/main" id="{935B491F-E3BE-266E-C42D-880D7AA92BDD}"/>
              </a:ext>
            </a:extLst>
          </p:cNvPr>
          <p:cNvPicPr>
            <a:picLocks noChangeAspect="1"/>
          </p:cNvPicPr>
          <p:nvPr/>
        </p:nvPicPr>
        <p:blipFill>
          <a:blip r:embed="rId2"/>
          <a:stretch>
            <a:fillRect/>
          </a:stretch>
        </p:blipFill>
        <p:spPr>
          <a:xfrm>
            <a:off x="0" y="0"/>
            <a:ext cx="3037155" cy="6858000"/>
          </a:xfrm>
          <a:prstGeom prst="rect">
            <a:avLst/>
          </a:prstGeom>
        </p:spPr>
      </p:pic>
      <p:sp>
        <p:nvSpPr>
          <p:cNvPr id="7" name="Text Placeholder 6">
            <a:extLst>
              <a:ext uri="{FF2B5EF4-FFF2-40B4-BE49-F238E27FC236}">
                <a16:creationId xmlns:a16="http://schemas.microsoft.com/office/drawing/2014/main" id="{DA15101C-3F32-97FD-EE15-139EBE4D2D27}"/>
              </a:ext>
            </a:extLst>
          </p:cNvPr>
          <p:cNvSpPr>
            <a:spLocks noGrp="1"/>
          </p:cNvSpPr>
          <p:nvPr>
            <p:ph type="body" sz="quarter" idx="13"/>
          </p:nvPr>
        </p:nvSpPr>
        <p:spPr>
          <a:xfrm>
            <a:off x="3158836" y="0"/>
            <a:ext cx="9033164" cy="6858000"/>
          </a:xfrm>
        </p:spPr>
        <p:txBody>
          <a:bodyPr/>
          <a:lstStyle/>
          <a:p>
            <a:endParaRPr lang="en-US" sz="2800" dirty="0">
              <a:solidFill>
                <a:srgbClr val="000000"/>
              </a:solidFill>
              <a:latin typeface="Times New Roman" panose="02020603050405020304" pitchFamily="18" charset="0"/>
              <a:ea typeface="Outfit" pitchFamily="34" charset="-122"/>
              <a:cs typeface="Times New Roman" panose="02020603050405020304" pitchFamily="18" charset="0"/>
            </a:endParaRPr>
          </a:p>
          <a:p>
            <a:pPr algn="ctr"/>
            <a:r>
              <a:rPr lang="en-US" sz="2800" b="1" u="sng" dirty="0">
                <a:solidFill>
                  <a:srgbClr val="FF0000"/>
                </a:solidFill>
                <a:latin typeface="Times New Roman" panose="02020603050405020304" pitchFamily="18" charset="0"/>
                <a:ea typeface="Outfit" pitchFamily="34" charset="-122"/>
                <a:cs typeface="Times New Roman" panose="02020603050405020304" pitchFamily="18" charset="0"/>
              </a:rPr>
              <a:t>Understanding Scientific Conduct</a:t>
            </a:r>
            <a:endParaRPr lang="en-US" sz="2800" u="sng" dirty="0">
              <a:solidFill>
                <a:srgbClr val="FF0000"/>
              </a:solidFill>
              <a:latin typeface="Times New Roman" panose="02020603050405020304" pitchFamily="18" charset="0"/>
              <a:cs typeface="Times New Roman" panose="02020603050405020304" pitchFamily="18" charset="0"/>
            </a:endParaRPr>
          </a:p>
          <a:p>
            <a:endParaRPr lang="en-US" sz="2800" dirty="0">
              <a:solidFill>
                <a:srgbClr val="000000"/>
              </a:solidFill>
              <a:latin typeface="Times New Roman" panose="02020603050405020304" pitchFamily="18" charset="0"/>
              <a:ea typeface="Outfit" pitchFamily="34" charset="-122"/>
              <a:cs typeface="Times New Roman" panose="02020603050405020304" pitchFamily="18" charset="0"/>
            </a:endParaRPr>
          </a:p>
          <a:p>
            <a:pPr marL="457200" indent="-457200">
              <a:buFont typeface="Arial" panose="020B0604020202020204" pitchFamily="34" charset="0"/>
              <a:buChar char="•"/>
            </a:pPr>
            <a:r>
              <a:rPr lang="en-US" sz="2800" dirty="0">
                <a:solidFill>
                  <a:srgbClr val="000000"/>
                </a:solidFill>
                <a:latin typeface="Times New Roman" panose="02020603050405020304" pitchFamily="18" charset="0"/>
                <a:ea typeface="Outfit" pitchFamily="34" charset="-122"/>
                <a:cs typeface="Times New Roman" panose="02020603050405020304" pitchFamily="18" charset="0"/>
              </a:rPr>
              <a:t>Scientific conduct encompasses </a:t>
            </a:r>
            <a:r>
              <a:rPr lang="en-US" sz="2800" dirty="0">
                <a:solidFill>
                  <a:srgbClr val="000000"/>
                </a:solidFill>
                <a:highlight>
                  <a:srgbClr val="FFFF00"/>
                </a:highlight>
                <a:latin typeface="Times New Roman" panose="02020603050405020304" pitchFamily="18" charset="0"/>
                <a:ea typeface="Outfit" pitchFamily="34" charset="-122"/>
                <a:cs typeface="Times New Roman" panose="02020603050405020304" pitchFamily="18" charset="0"/>
              </a:rPr>
              <a:t>ethical guidelines </a:t>
            </a:r>
            <a:r>
              <a:rPr lang="en-US" sz="2800" dirty="0">
                <a:solidFill>
                  <a:srgbClr val="000000"/>
                </a:solidFill>
                <a:latin typeface="Times New Roman" panose="02020603050405020304" pitchFamily="18" charset="0"/>
                <a:ea typeface="Outfit" pitchFamily="34" charset="-122"/>
                <a:cs typeface="Times New Roman" panose="02020603050405020304" pitchFamily="18" charset="0"/>
              </a:rPr>
              <a:t>and best practices to </a:t>
            </a:r>
            <a:r>
              <a:rPr lang="en-US" sz="2800" dirty="0">
                <a:solidFill>
                  <a:srgbClr val="000000"/>
                </a:solidFill>
                <a:highlight>
                  <a:srgbClr val="FFFF00"/>
                </a:highlight>
                <a:latin typeface="Times New Roman" panose="02020603050405020304" pitchFamily="18" charset="0"/>
                <a:ea typeface="Outfit" pitchFamily="34" charset="-122"/>
                <a:cs typeface="Times New Roman" panose="02020603050405020304" pitchFamily="18" charset="0"/>
              </a:rPr>
              <a:t>ensure valid research.</a:t>
            </a:r>
            <a:r>
              <a:rPr lang="en-US" sz="2800" dirty="0">
                <a:solidFill>
                  <a:srgbClr val="000000"/>
                </a:solidFill>
                <a:latin typeface="Times New Roman" panose="02020603050405020304" pitchFamily="18" charset="0"/>
                <a:ea typeface="Outfit" pitchFamily="34" charset="-122"/>
                <a:cs typeface="Times New Roman" panose="02020603050405020304" pitchFamily="18" charset="0"/>
              </a:rPr>
              <a:t>
Researchers must adhere to honesty, objectivity, and accountability, which guard against biases and ensure the integrity of the research process.
Effective </a:t>
            </a:r>
            <a:r>
              <a:rPr lang="en-US" sz="2800" dirty="0">
                <a:solidFill>
                  <a:srgbClr val="000000"/>
                </a:solidFill>
                <a:highlight>
                  <a:srgbClr val="FFFF00"/>
                </a:highlight>
                <a:latin typeface="Times New Roman" panose="02020603050405020304" pitchFamily="18" charset="0"/>
                <a:ea typeface="Outfit" pitchFamily="34" charset="-122"/>
                <a:cs typeface="Times New Roman" panose="02020603050405020304" pitchFamily="18" charset="0"/>
              </a:rPr>
              <a:t>peer review and collaboration </a:t>
            </a:r>
            <a:r>
              <a:rPr lang="en-US" sz="2800" dirty="0">
                <a:solidFill>
                  <a:srgbClr val="000000"/>
                </a:solidFill>
                <a:latin typeface="Times New Roman" panose="02020603050405020304" pitchFamily="18" charset="0"/>
                <a:ea typeface="Outfit" pitchFamily="34" charset="-122"/>
                <a:cs typeface="Times New Roman" panose="02020603050405020304" pitchFamily="18" charset="0"/>
              </a:rPr>
              <a:t>promote transparency and validation of research findings, enhancing the credibility of scientific work.
By adhering to these principles, scientists contribute to a culture of excellence within the academic community.</a:t>
            </a:r>
            <a:endParaRPr lang="en-US" sz="2800"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912012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7A371F5-EAAD-4ADC-8D3F-1CBB98D52839}"/>
              </a:ext>
            </a:extLst>
          </p:cNvPr>
          <p:cNvSpPr>
            <a:spLocks noGrp="1"/>
          </p:cNvSpPr>
          <p:nvPr>
            <p:ph type="title"/>
          </p:nvPr>
        </p:nvSpPr>
        <p:spPr/>
        <p:txBody>
          <a:bodyPr/>
          <a:lstStyle/>
          <a:p>
            <a:r>
              <a:rPr lang="en-US" sz="4400" b="1" u="sng" dirty="0">
                <a:solidFill>
                  <a:srgbClr val="FF0000"/>
                </a:solidFill>
                <a:latin typeface="Outfit" pitchFamily="34" charset="0"/>
                <a:ea typeface="Outfit" pitchFamily="34" charset="-122"/>
                <a:cs typeface="Outfit" pitchFamily="34" charset="-120"/>
              </a:rPr>
              <a:t>Concept of Misconduct</a:t>
            </a:r>
            <a:br>
              <a:rPr lang="en-US" sz="4400" u="sng" dirty="0"/>
            </a:br>
            <a:endParaRPr lang="en-US" dirty="0"/>
          </a:p>
        </p:txBody>
      </p:sp>
      <p:sp>
        <p:nvSpPr>
          <p:cNvPr id="8" name="Date Placeholder 7">
            <a:extLst>
              <a:ext uri="{FF2B5EF4-FFF2-40B4-BE49-F238E27FC236}">
                <a16:creationId xmlns:a16="http://schemas.microsoft.com/office/drawing/2014/main" id="{E9F303BF-0A3C-497A-B99B-BEA514C0269A}"/>
              </a:ext>
            </a:extLst>
          </p:cNvPr>
          <p:cNvSpPr>
            <a:spLocks noGrp="1"/>
          </p:cNvSpPr>
          <p:nvPr>
            <p:ph type="dt" sz="half" idx="2"/>
          </p:nvPr>
        </p:nvSpPr>
        <p:spPr/>
        <p:txBody>
          <a:bodyPr/>
          <a:lstStyle/>
          <a:p>
            <a:fld id="{BEE4C197-EFE5-4623-8631-61DB25EC0F85}" type="datetime1">
              <a:rPr lang="en-US" smtClean="0"/>
              <a:pPr/>
              <a:t>10/19/2024</a:t>
            </a:fld>
            <a:endParaRPr lang="en-US" dirty="0"/>
          </a:p>
        </p:txBody>
      </p:sp>
      <p:sp>
        <p:nvSpPr>
          <p:cNvPr id="9" name="Slide Number Placeholder 8">
            <a:extLst>
              <a:ext uri="{FF2B5EF4-FFF2-40B4-BE49-F238E27FC236}">
                <a16:creationId xmlns:a16="http://schemas.microsoft.com/office/drawing/2014/main" id="{9057E93D-BB39-4013-A843-780147924DB7}"/>
              </a:ext>
            </a:extLst>
          </p:cNvPr>
          <p:cNvSpPr>
            <a:spLocks noGrp="1"/>
          </p:cNvSpPr>
          <p:nvPr>
            <p:ph type="sldNum" sz="quarter" idx="4"/>
          </p:nvPr>
        </p:nvSpPr>
        <p:spPr/>
        <p:txBody>
          <a:bodyPr/>
          <a:lstStyle/>
          <a:p>
            <a:fld id="{294A09A9-5501-47C1-A89A-A340965A2BE2}" type="slidenum">
              <a:rPr lang="en-US" smtClean="0"/>
              <a:pPr/>
              <a:t>5</a:t>
            </a:fld>
            <a:endParaRPr lang="en-US" dirty="0"/>
          </a:p>
        </p:txBody>
      </p:sp>
      <p:sp>
        <p:nvSpPr>
          <p:cNvPr id="3" name="Content Placeholder 2">
            <a:extLst>
              <a:ext uri="{FF2B5EF4-FFF2-40B4-BE49-F238E27FC236}">
                <a16:creationId xmlns:a16="http://schemas.microsoft.com/office/drawing/2014/main" id="{8490829A-4849-6C0F-3A63-1FCA9FCE52AA}"/>
              </a:ext>
            </a:extLst>
          </p:cNvPr>
          <p:cNvSpPr>
            <a:spLocks noGrp="1"/>
          </p:cNvSpPr>
          <p:nvPr>
            <p:ph sz="quarter" idx="11"/>
          </p:nvPr>
        </p:nvSpPr>
        <p:spPr>
          <a:xfrm>
            <a:off x="854075" y="1163782"/>
            <a:ext cx="10499725" cy="5322743"/>
          </a:xfrm>
        </p:spPr>
        <p:txBody>
          <a:bodyPr/>
          <a:lstStyle/>
          <a:p>
            <a:pPr marL="285750" indent="-285750" algn="just">
              <a:lnSpc>
                <a:spcPct val="100000"/>
              </a:lnSpc>
              <a:buSzPct val="100000"/>
              <a:buFont typeface="Arial" panose="020B0604020202020204" pitchFamily="34" charset="0"/>
              <a:buChar char="•"/>
            </a:pPr>
            <a:r>
              <a:rPr lang="en-US" dirty="0">
                <a:solidFill>
                  <a:srgbClr val="000000"/>
                </a:solidFill>
                <a:latin typeface="Times New Roman" panose="02020603050405020304" pitchFamily="18" charset="0"/>
                <a:ea typeface="Outfit" pitchFamily="34" charset="-122"/>
                <a:cs typeface="Times New Roman" panose="02020603050405020304" pitchFamily="18" charset="0"/>
              </a:rPr>
              <a:t>Scientific misconduct is the violation of the standard codes of scholarly conduct and ethical behavior in the publication of professional scientific research.</a:t>
            </a:r>
          </a:p>
          <a:p>
            <a:pPr marL="285750" indent="-285750" algn="just">
              <a:lnSpc>
                <a:spcPct val="100000"/>
              </a:lnSpc>
              <a:buSzPct val="100000"/>
              <a:buFont typeface="Arial" panose="020B0604020202020204" pitchFamily="34" charset="0"/>
              <a:buChar char="•"/>
            </a:pPr>
            <a:endParaRPr lang="en-US" dirty="0">
              <a:solidFill>
                <a:srgbClr val="000000"/>
              </a:solidFill>
              <a:latin typeface="Times New Roman" panose="02020603050405020304" pitchFamily="18" charset="0"/>
              <a:ea typeface="Outfit" pitchFamily="34" charset="-122"/>
              <a:cs typeface="Times New Roman" panose="02020603050405020304" pitchFamily="18" charset="0"/>
            </a:endParaRPr>
          </a:p>
          <a:p>
            <a:pPr marL="285750" indent="-285750" algn="just">
              <a:lnSpc>
                <a:spcPct val="100000"/>
              </a:lnSpc>
              <a:buSzPct val="100000"/>
              <a:buFont typeface="Arial" panose="020B0604020202020204" pitchFamily="34" charset="0"/>
              <a:buChar char="•"/>
            </a:pPr>
            <a:r>
              <a:rPr lang="en-US" dirty="0">
                <a:solidFill>
                  <a:srgbClr val="000000"/>
                </a:solidFill>
                <a:latin typeface="Times New Roman" panose="02020603050405020304" pitchFamily="18" charset="0"/>
                <a:ea typeface="Outfit" pitchFamily="34" charset="-122"/>
                <a:cs typeface="Times New Roman" panose="02020603050405020304" pitchFamily="18" charset="0"/>
              </a:rPr>
              <a:t>Scientific misconduct includes fabrication, falsification, and plagiarism - actions that compromise the integrity of research.</a:t>
            </a:r>
          </a:p>
          <a:p>
            <a:pPr marL="285750" indent="-285750" algn="just">
              <a:lnSpc>
                <a:spcPct val="100000"/>
              </a:lnSpc>
              <a:buSzPct val="100000"/>
              <a:buFont typeface="Arial" panose="020B0604020202020204" pitchFamily="34" charset="0"/>
              <a:buChar char="•"/>
            </a:pPr>
            <a:endParaRPr lang="en-US" dirty="0">
              <a:solidFill>
                <a:srgbClr val="000000"/>
              </a:solidFill>
              <a:latin typeface="Times New Roman" panose="02020603050405020304" pitchFamily="18" charset="0"/>
              <a:ea typeface="Outfit" pitchFamily="34" charset="-122"/>
              <a:cs typeface="Times New Roman" panose="02020603050405020304" pitchFamily="18" charset="0"/>
            </a:endParaRPr>
          </a:p>
          <a:p>
            <a:pPr marL="285750" indent="-285750" algn="just">
              <a:lnSpc>
                <a:spcPct val="100000"/>
              </a:lnSpc>
              <a:buSzPct val="100000"/>
              <a:buFont typeface="Arial" panose="020B0604020202020204" pitchFamily="34" charset="0"/>
              <a:buChar char="•"/>
            </a:pPr>
            <a:r>
              <a:rPr lang="en-US" dirty="0">
                <a:solidFill>
                  <a:srgbClr val="000000"/>
                </a:solidFill>
                <a:latin typeface="Times New Roman" panose="02020603050405020304" pitchFamily="18" charset="0"/>
                <a:ea typeface="Outfit" pitchFamily="34" charset="-122"/>
                <a:cs typeface="Times New Roman" panose="02020603050405020304" pitchFamily="18" charset="0"/>
              </a:rPr>
              <a:t>Fabrication involves making up data, while falsification changes or omits data to mislead the scientific community.</a:t>
            </a:r>
          </a:p>
          <a:p>
            <a:endParaRPr lang="en-IN" dirty="0"/>
          </a:p>
        </p:txBody>
      </p:sp>
    </p:spTree>
    <p:extLst>
      <p:ext uri="{BB962C8B-B14F-4D97-AF65-F5344CB8AC3E}">
        <p14:creationId xmlns:p14="http://schemas.microsoft.com/office/powerpoint/2010/main" val="1527386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4" name="Date Placeholder 13">
            <a:extLst>
              <a:ext uri="{FF2B5EF4-FFF2-40B4-BE49-F238E27FC236}">
                <a16:creationId xmlns:a16="http://schemas.microsoft.com/office/drawing/2014/main" id="{EF6002B2-219C-4BAA-A95C-36538E39AEAC}"/>
              </a:ext>
            </a:extLst>
          </p:cNvPr>
          <p:cNvSpPr>
            <a:spLocks noGrp="1"/>
          </p:cNvSpPr>
          <p:nvPr>
            <p:ph type="dt" sz="half" idx="2"/>
          </p:nvPr>
        </p:nvSpPr>
        <p:spPr/>
        <p:txBody>
          <a:bodyPr/>
          <a:lstStyle/>
          <a:p>
            <a:fld id="{27AB0102-8ACA-4214-A839-9665520705F6}" type="datetime1">
              <a:rPr lang="en-US" smtClean="0"/>
              <a:pPr/>
              <a:t>10/19/2024</a:t>
            </a:fld>
            <a:endParaRPr lang="en-US" dirty="0"/>
          </a:p>
        </p:txBody>
      </p:sp>
      <p:sp>
        <p:nvSpPr>
          <p:cNvPr id="15" name="Slide Number Placeholder 14">
            <a:extLst>
              <a:ext uri="{FF2B5EF4-FFF2-40B4-BE49-F238E27FC236}">
                <a16:creationId xmlns:a16="http://schemas.microsoft.com/office/drawing/2014/main" id="{5515DA6F-E486-4C5A-B98C-B1ACDA64D455}"/>
              </a:ext>
            </a:extLst>
          </p:cNvPr>
          <p:cNvSpPr>
            <a:spLocks noGrp="1"/>
          </p:cNvSpPr>
          <p:nvPr>
            <p:ph type="sldNum" sz="quarter" idx="4"/>
          </p:nvPr>
        </p:nvSpPr>
        <p:spPr/>
        <p:txBody>
          <a:bodyPr/>
          <a:lstStyle/>
          <a:p>
            <a:fld id="{294A09A9-5501-47C1-A89A-A340965A2BE2}" type="slidenum">
              <a:rPr lang="en-US" smtClean="0"/>
              <a:pPr/>
              <a:t>6</a:t>
            </a:fld>
            <a:endParaRPr lang="en-US" dirty="0"/>
          </a:p>
        </p:txBody>
      </p:sp>
      <p:sp>
        <p:nvSpPr>
          <p:cNvPr id="5" name="Title 4">
            <a:extLst>
              <a:ext uri="{FF2B5EF4-FFF2-40B4-BE49-F238E27FC236}">
                <a16:creationId xmlns:a16="http://schemas.microsoft.com/office/drawing/2014/main" id="{E196FBD1-8DB8-B28D-4D92-2F2A328B277F}"/>
              </a:ext>
            </a:extLst>
          </p:cNvPr>
          <p:cNvSpPr>
            <a:spLocks noGrp="1"/>
          </p:cNvSpPr>
          <p:nvPr>
            <p:ph type="title"/>
          </p:nvPr>
        </p:nvSpPr>
        <p:spPr/>
        <p:txBody>
          <a:bodyPr/>
          <a:lstStyle/>
          <a:p>
            <a:r>
              <a:rPr lang="en-US" sz="4400" b="1" u="sng" dirty="0">
                <a:solidFill>
                  <a:srgbClr val="FF0000"/>
                </a:solidFill>
                <a:latin typeface="Outfit" pitchFamily="34" charset="0"/>
                <a:ea typeface="Outfit" pitchFamily="34" charset="-122"/>
                <a:cs typeface="Outfit" pitchFamily="34" charset="-120"/>
              </a:rPr>
              <a:t>Concept of Misconduct</a:t>
            </a:r>
            <a:endParaRPr lang="en-IN" dirty="0">
              <a:solidFill>
                <a:srgbClr val="FF0000"/>
              </a:solidFill>
            </a:endParaRPr>
          </a:p>
        </p:txBody>
      </p:sp>
      <p:sp>
        <p:nvSpPr>
          <p:cNvPr id="11" name="Content Placeholder 10">
            <a:extLst>
              <a:ext uri="{FF2B5EF4-FFF2-40B4-BE49-F238E27FC236}">
                <a16:creationId xmlns:a16="http://schemas.microsoft.com/office/drawing/2014/main" id="{28AC2A75-934C-C760-7B6B-097E00E028CD}"/>
              </a:ext>
            </a:extLst>
          </p:cNvPr>
          <p:cNvSpPr>
            <a:spLocks noGrp="1"/>
          </p:cNvSpPr>
          <p:nvPr>
            <p:ph sz="quarter" idx="11"/>
          </p:nvPr>
        </p:nvSpPr>
        <p:spPr>
          <a:xfrm>
            <a:off x="854075" y="1625600"/>
            <a:ext cx="10499725" cy="5110161"/>
          </a:xfrm>
        </p:spPr>
        <p:txBody>
          <a:bodyPr>
            <a:normAutofit fontScale="77500" lnSpcReduction="20000"/>
          </a:bodyPr>
          <a:lstStyle/>
          <a:p>
            <a:pPr algn="ctr">
              <a:lnSpc>
                <a:spcPts val="2000"/>
              </a:lnSpc>
              <a:buSzPct val="100000"/>
            </a:pPr>
            <a:r>
              <a:rPr lang="en-US" u="sng" dirty="0">
                <a:solidFill>
                  <a:srgbClr val="00B050"/>
                </a:solidFill>
                <a:latin typeface="Times New Roman" panose="02020603050405020304" pitchFamily="18" charset="0"/>
                <a:ea typeface="Outfit" pitchFamily="34" charset="-122"/>
                <a:cs typeface="Times New Roman" panose="02020603050405020304" pitchFamily="18" charset="0"/>
              </a:rPr>
              <a:t>Plagiarism</a:t>
            </a:r>
            <a:endParaRPr lang="en-US" sz="2800" dirty="0">
              <a:solidFill>
                <a:srgbClr val="00B050"/>
              </a:solidFill>
              <a:latin typeface="Times New Roman" panose="02020603050405020304" pitchFamily="18" charset="0"/>
              <a:ea typeface="Outfit" pitchFamily="34" charset="-122"/>
              <a:cs typeface="Times New Roman" panose="02020603050405020304" pitchFamily="18" charset="0"/>
            </a:endParaRPr>
          </a:p>
          <a:p>
            <a:pPr algn="just">
              <a:lnSpc>
                <a:spcPts val="2000"/>
              </a:lnSpc>
              <a:buSzPct val="100000"/>
            </a:pPr>
            <a:endParaRPr lang="en-US" sz="2800" dirty="0">
              <a:solidFill>
                <a:srgbClr val="FF0000"/>
              </a:solidFill>
              <a:latin typeface="Times New Roman" panose="02020603050405020304" pitchFamily="18" charset="0"/>
              <a:ea typeface="Outfit" pitchFamily="34" charset="-122"/>
              <a:cs typeface="Times New Roman" panose="02020603050405020304" pitchFamily="18" charset="0"/>
            </a:endParaRPr>
          </a:p>
          <a:p>
            <a:pPr algn="just">
              <a:lnSpc>
                <a:spcPct val="110000"/>
              </a:lnSpc>
              <a:buSzPct val="100000"/>
            </a:pPr>
            <a:r>
              <a:rPr lang="en-US" sz="2800" dirty="0">
                <a:solidFill>
                  <a:srgbClr val="00B050"/>
                </a:solidFill>
                <a:latin typeface="Times New Roman" panose="02020603050405020304" pitchFamily="18" charset="0"/>
                <a:ea typeface="Outfit" pitchFamily="34" charset="-122"/>
                <a:cs typeface="Times New Roman" panose="02020603050405020304" pitchFamily="18" charset="0"/>
              </a:rPr>
              <a:t>Plagiarism:</a:t>
            </a:r>
            <a:r>
              <a:rPr lang="en-US" sz="2800" dirty="0">
                <a:solidFill>
                  <a:srgbClr val="FF0000"/>
                </a:solidFill>
                <a:latin typeface="Times New Roman" panose="02020603050405020304" pitchFamily="18" charset="0"/>
                <a:ea typeface="Outfit" pitchFamily="34" charset="-122"/>
                <a:cs typeface="Times New Roman" panose="02020603050405020304" pitchFamily="18" charset="0"/>
              </a:rPr>
              <a:t> </a:t>
            </a:r>
            <a:r>
              <a:rPr lang="en-US" sz="2800" dirty="0">
                <a:latin typeface="Times New Roman" panose="02020603050405020304" pitchFamily="18" charset="0"/>
                <a:ea typeface="Outfit" pitchFamily="34" charset="-122"/>
                <a:cs typeface="Times New Roman" panose="02020603050405020304" pitchFamily="18" charset="0"/>
              </a:rPr>
              <a:t>Copying someone else’s intellectual property (information or ideas) as own achievement without giving the actual source. It is the most frequent type of qualitative misconduct and major breach of ethics. </a:t>
            </a:r>
          </a:p>
          <a:p>
            <a:pPr marL="285750" indent="-285750" algn="just">
              <a:lnSpc>
                <a:spcPct val="110000"/>
              </a:lnSpc>
              <a:buSzPct val="100000"/>
              <a:buFont typeface="Wingdings" panose="05000000000000000000" pitchFamily="2" charset="2"/>
              <a:buChar char="v"/>
            </a:pPr>
            <a:endParaRPr lang="en-US" sz="2800" dirty="0">
              <a:solidFill>
                <a:srgbClr val="FF0000"/>
              </a:solidFill>
              <a:latin typeface="Times New Roman" panose="02020603050405020304" pitchFamily="18" charset="0"/>
              <a:ea typeface="Outfit" pitchFamily="34" charset="-122"/>
              <a:cs typeface="Times New Roman" panose="02020603050405020304" pitchFamily="18" charset="0"/>
            </a:endParaRPr>
          </a:p>
          <a:p>
            <a:pPr marL="285750" indent="-285750" algn="just">
              <a:lnSpc>
                <a:spcPct val="110000"/>
              </a:lnSpc>
              <a:buSzPct val="100000"/>
              <a:buFont typeface="Wingdings" panose="05000000000000000000" pitchFamily="2" charset="2"/>
              <a:buChar char="v"/>
            </a:pPr>
            <a:r>
              <a:rPr lang="en-US" sz="2800" dirty="0">
                <a:solidFill>
                  <a:srgbClr val="7030A0"/>
                </a:solidFill>
                <a:latin typeface="Times New Roman" panose="02020603050405020304" pitchFamily="18" charset="0"/>
                <a:ea typeface="Outfit" pitchFamily="34" charset="-122"/>
                <a:cs typeface="Times New Roman" panose="02020603050405020304" pitchFamily="18" charset="0"/>
              </a:rPr>
              <a:t>Direct Plagiarism- </a:t>
            </a:r>
            <a:r>
              <a:rPr lang="en-US" sz="2800" dirty="0">
                <a:latin typeface="Times New Roman" panose="02020603050405020304" pitchFamily="18" charset="0"/>
                <a:ea typeface="Outfit" pitchFamily="34" charset="-122"/>
                <a:cs typeface="Times New Roman" panose="02020603050405020304" pitchFamily="18" charset="0"/>
              </a:rPr>
              <a:t>Exactly copying someone else’s work, without giving them citations.</a:t>
            </a:r>
          </a:p>
          <a:p>
            <a:pPr marL="285750" indent="-285750" algn="just">
              <a:lnSpc>
                <a:spcPts val="2000"/>
              </a:lnSpc>
              <a:buSzPct val="100000"/>
              <a:buFont typeface="Wingdings" panose="05000000000000000000" pitchFamily="2" charset="2"/>
              <a:buChar char="v"/>
            </a:pPr>
            <a:endParaRPr lang="en-US" sz="2800" dirty="0">
              <a:solidFill>
                <a:srgbClr val="FF0000"/>
              </a:solidFill>
              <a:latin typeface="Times New Roman" panose="02020603050405020304" pitchFamily="18" charset="0"/>
              <a:ea typeface="Outfit" pitchFamily="34" charset="-122"/>
              <a:cs typeface="Times New Roman" panose="02020603050405020304" pitchFamily="18" charset="0"/>
            </a:endParaRPr>
          </a:p>
          <a:p>
            <a:pPr marL="285750" indent="-285750" algn="just">
              <a:lnSpc>
                <a:spcPts val="2000"/>
              </a:lnSpc>
              <a:buSzPct val="100000"/>
              <a:buFont typeface="Wingdings" panose="05000000000000000000" pitchFamily="2" charset="2"/>
              <a:buChar char="v"/>
            </a:pPr>
            <a:r>
              <a:rPr lang="en-US" sz="2800" dirty="0">
                <a:solidFill>
                  <a:srgbClr val="7030A0"/>
                </a:solidFill>
                <a:latin typeface="Times New Roman" panose="02020603050405020304" pitchFamily="18" charset="0"/>
                <a:ea typeface="Outfit" pitchFamily="34" charset="-122"/>
                <a:cs typeface="Times New Roman" panose="02020603050405020304" pitchFamily="18" charset="0"/>
              </a:rPr>
              <a:t>Self Plagiarism- </a:t>
            </a:r>
            <a:r>
              <a:rPr lang="en-US" sz="2800" dirty="0">
                <a:latin typeface="Times New Roman" panose="02020603050405020304" pitchFamily="18" charset="0"/>
                <a:ea typeface="Outfit" pitchFamily="34" charset="-122"/>
                <a:cs typeface="Times New Roman" panose="02020603050405020304" pitchFamily="18" charset="0"/>
              </a:rPr>
              <a:t>Copying own published work.</a:t>
            </a:r>
          </a:p>
          <a:p>
            <a:pPr marL="285750" indent="-285750" algn="just">
              <a:lnSpc>
                <a:spcPts val="2000"/>
              </a:lnSpc>
              <a:buSzPct val="100000"/>
              <a:buFont typeface="Wingdings" panose="05000000000000000000" pitchFamily="2" charset="2"/>
              <a:buChar char="v"/>
            </a:pPr>
            <a:endParaRPr lang="en-US" sz="2800" dirty="0">
              <a:solidFill>
                <a:srgbClr val="FF0000"/>
              </a:solidFill>
              <a:latin typeface="Times New Roman" panose="02020603050405020304" pitchFamily="18" charset="0"/>
              <a:ea typeface="Outfit" pitchFamily="34" charset="-122"/>
              <a:cs typeface="Times New Roman" panose="02020603050405020304" pitchFamily="18" charset="0"/>
            </a:endParaRPr>
          </a:p>
          <a:p>
            <a:pPr marL="285750" indent="-285750" algn="just">
              <a:lnSpc>
                <a:spcPts val="2000"/>
              </a:lnSpc>
              <a:buSzPct val="100000"/>
              <a:buFont typeface="Wingdings" panose="05000000000000000000" pitchFamily="2" charset="2"/>
              <a:buChar char="v"/>
            </a:pPr>
            <a:r>
              <a:rPr lang="en-US" sz="2800" dirty="0">
                <a:solidFill>
                  <a:srgbClr val="7030A0"/>
                </a:solidFill>
                <a:latin typeface="Times New Roman" panose="02020603050405020304" pitchFamily="18" charset="0"/>
                <a:ea typeface="Outfit" pitchFamily="34" charset="-122"/>
                <a:cs typeface="Times New Roman" panose="02020603050405020304" pitchFamily="18" charset="0"/>
              </a:rPr>
              <a:t>Mosaic Plagiarism- </a:t>
            </a:r>
            <a:r>
              <a:rPr lang="en-US" sz="2800" dirty="0">
                <a:latin typeface="Times New Roman" panose="02020603050405020304" pitchFamily="18" charset="0"/>
                <a:ea typeface="Outfit" pitchFamily="34" charset="-122"/>
                <a:cs typeface="Times New Roman" panose="02020603050405020304" pitchFamily="18" charset="0"/>
              </a:rPr>
              <a:t>Copying paragraph from different sources and not citing it.</a:t>
            </a:r>
          </a:p>
          <a:p>
            <a:pPr marL="285750" indent="-285750" algn="just">
              <a:lnSpc>
                <a:spcPts val="2000"/>
              </a:lnSpc>
              <a:buSzPct val="100000"/>
              <a:buFont typeface="Wingdings" panose="05000000000000000000" pitchFamily="2" charset="2"/>
              <a:buChar char="v"/>
            </a:pPr>
            <a:endParaRPr lang="en-US" sz="2800" dirty="0">
              <a:solidFill>
                <a:srgbClr val="FF0000"/>
              </a:solidFill>
              <a:latin typeface="Times New Roman" panose="02020603050405020304" pitchFamily="18" charset="0"/>
              <a:ea typeface="Outfit" pitchFamily="34" charset="-122"/>
              <a:cs typeface="Times New Roman" panose="02020603050405020304" pitchFamily="18" charset="0"/>
            </a:endParaRPr>
          </a:p>
          <a:p>
            <a:pPr marL="285750" indent="-285750" algn="just">
              <a:lnSpc>
                <a:spcPts val="2000"/>
              </a:lnSpc>
              <a:buSzPct val="100000"/>
              <a:buFont typeface="Wingdings" panose="05000000000000000000" pitchFamily="2" charset="2"/>
              <a:buChar char="v"/>
            </a:pPr>
            <a:r>
              <a:rPr lang="en-US" sz="2800" dirty="0">
                <a:solidFill>
                  <a:srgbClr val="7030A0"/>
                </a:solidFill>
                <a:latin typeface="Times New Roman" panose="02020603050405020304" pitchFamily="18" charset="0"/>
                <a:ea typeface="Outfit" pitchFamily="34" charset="-122"/>
                <a:cs typeface="Times New Roman" panose="02020603050405020304" pitchFamily="18" charset="0"/>
              </a:rPr>
              <a:t>Accidental Plagiarism- </a:t>
            </a:r>
            <a:r>
              <a:rPr lang="en-US" sz="2800" dirty="0">
                <a:latin typeface="Times New Roman" panose="02020603050405020304" pitchFamily="18" charset="0"/>
                <a:ea typeface="Outfit" pitchFamily="34" charset="-122"/>
                <a:cs typeface="Times New Roman" panose="02020603050405020304" pitchFamily="18" charset="0"/>
              </a:rPr>
              <a:t>By mistake citations not done or wrongly done.</a:t>
            </a:r>
          </a:p>
          <a:p>
            <a:endParaRPr lang="en-IN" dirty="0"/>
          </a:p>
        </p:txBody>
      </p:sp>
    </p:spTree>
    <p:extLst>
      <p:ext uri="{BB962C8B-B14F-4D97-AF65-F5344CB8AC3E}">
        <p14:creationId xmlns:p14="http://schemas.microsoft.com/office/powerpoint/2010/main" val="4212917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4" name="TextBox 23">
            <a:extLst>
              <a:ext uri="{FF2B5EF4-FFF2-40B4-BE49-F238E27FC236}">
                <a16:creationId xmlns:a16="http://schemas.microsoft.com/office/drawing/2014/main" id="{9D25A50B-BB2E-4F06-82AE-76A92D7CC3B8}"/>
              </a:ext>
            </a:extLst>
          </p:cNvPr>
          <p:cNvSpPr txBox="1"/>
          <p:nvPr/>
        </p:nvSpPr>
        <p:spPr>
          <a:xfrm>
            <a:off x="6096000" y="4076935"/>
            <a:ext cx="5149850" cy="505459"/>
          </a:xfrm>
          <a:prstGeom prst="rect">
            <a:avLst/>
          </a:prstGeom>
        </p:spPr>
        <p:txBody>
          <a:bodyPr vert="horz" lIns="91440" tIns="45720" rIns="91440" bIns="45720" rtlCol="0" anchor="t">
            <a:normAutofit fontScale="97500"/>
          </a:bodyPr>
          <a:lstStyle>
            <a:lvl1pPr lvl="0">
              <a:lnSpc>
                <a:spcPct val="150000"/>
              </a:lnSpc>
              <a:spcBef>
                <a:spcPts val="0"/>
              </a:spcBef>
              <a:buNone/>
              <a:defRPr lang="en-US" sz="2000">
                <a:solidFill>
                  <a:schemeClr val="accent2">
                    <a:lumMod val="50000"/>
                  </a:schemeClr>
                </a:solidFill>
              </a:defRPr>
            </a:lvl1pPr>
          </a:lstStyle>
          <a:p>
            <a:pPr algn="r"/>
            <a:r>
              <a:rPr lang="en-US" dirty="0"/>
              <a:t>A satisfied customer</a:t>
            </a:r>
          </a:p>
        </p:txBody>
      </p:sp>
      <p:sp>
        <p:nvSpPr>
          <p:cNvPr id="15" name="Date Placeholder 14">
            <a:extLst>
              <a:ext uri="{FF2B5EF4-FFF2-40B4-BE49-F238E27FC236}">
                <a16:creationId xmlns:a16="http://schemas.microsoft.com/office/drawing/2014/main" id="{740F1142-57E3-40C3-9A2A-3B1C8975905A}"/>
              </a:ext>
            </a:extLst>
          </p:cNvPr>
          <p:cNvSpPr>
            <a:spLocks noGrp="1"/>
          </p:cNvSpPr>
          <p:nvPr>
            <p:ph type="dt" sz="half" idx="2"/>
          </p:nvPr>
        </p:nvSpPr>
        <p:spPr/>
        <p:txBody>
          <a:bodyPr/>
          <a:lstStyle/>
          <a:p>
            <a:fld id="{B93BF043-A0E2-48C9-80FB-0A3EF98DDCEF}" type="datetime1">
              <a:rPr lang="en-US" smtClean="0"/>
              <a:pPr/>
              <a:t>10/19/2024</a:t>
            </a:fld>
            <a:endParaRPr lang="en-US" dirty="0"/>
          </a:p>
        </p:txBody>
      </p:sp>
      <p:sp>
        <p:nvSpPr>
          <p:cNvPr id="16" name="Slide Number Placeholder 15">
            <a:extLst>
              <a:ext uri="{FF2B5EF4-FFF2-40B4-BE49-F238E27FC236}">
                <a16:creationId xmlns:a16="http://schemas.microsoft.com/office/drawing/2014/main" id="{ED61D9CF-8ACA-4237-8E03-D79B6B89F0F2}"/>
              </a:ext>
            </a:extLst>
          </p:cNvPr>
          <p:cNvSpPr>
            <a:spLocks noGrp="1"/>
          </p:cNvSpPr>
          <p:nvPr>
            <p:ph type="sldNum" sz="quarter" idx="4"/>
          </p:nvPr>
        </p:nvSpPr>
        <p:spPr/>
        <p:txBody>
          <a:bodyPr/>
          <a:lstStyle/>
          <a:p>
            <a:fld id="{294A09A9-5501-47C1-A89A-A340965A2BE2}" type="slidenum">
              <a:rPr lang="en-US" smtClean="0"/>
              <a:pPr/>
              <a:t>7</a:t>
            </a:fld>
            <a:endParaRPr lang="en-US" dirty="0"/>
          </a:p>
        </p:txBody>
      </p:sp>
      <p:sp>
        <p:nvSpPr>
          <p:cNvPr id="3" name="Picture Placeholder 2">
            <a:extLst>
              <a:ext uri="{FF2B5EF4-FFF2-40B4-BE49-F238E27FC236}">
                <a16:creationId xmlns:a16="http://schemas.microsoft.com/office/drawing/2014/main" id="{A7948A15-864A-755D-BA9B-8097DFE37BD7}"/>
              </a:ext>
            </a:extLst>
          </p:cNvPr>
          <p:cNvSpPr>
            <a:spLocks noGrp="1"/>
          </p:cNvSpPr>
          <p:nvPr>
            <p:ph type="pic" sz="quarter" idx="10"/>
          </p:nvPr>
        </p:nvSpPr>
        <p:spPr>
          <a:xfrm>
            <a:off x="0" y="0"/>
            <a:ext cx="12191999" cy="6486982"/>
          </a:xfrm>
        </p:spPr>
        <p:txBody>
          <a:bodyPr>
            <a:normAutofit fontScale="70000" lnSpcReduction="20000"/>
          </a:bodyPr>
          <a:lstStyle/>
          <a:p>
            <a:pPr marL="285750" indent="-285750" algn="just">
              <a:lnSpc>
                <a:spcPct val="100000"/>
              </a:lnSpc>
              <a:buSzPct val="100000"/>
              <a:buFont typeface="Wingdings" panose="05000000000000000000" pitchFamily="2" charset="2"/>
              <a:buChar char="Ø"/>
            </a:pPr>
            <a:r>
              <a:rPr lang="en-US" sz="4000" b="1" dirty="0">
                <a:solidFill>
                  <a:srgbClr val="FF0000"/>
                </a:solidFill>
                <a:latin typeface="Times New Roman" panose="02020603050405020304" pitchFamily="18" charset="0"/>
                <a:ea typeface="Outfit" pitchFamily="34" charset="-122"/>
                <a:cs typeface="Times New Roman" panose="02020603050405020304" pitchFamily="18" charset="0"/>
              </a:rPr>
              <a:t>Consequences</a:t>
            </a:r>
            <a:r>
              <a:rPr lang="en-US" b="1" dirty="0">
                <a:solidFill>
                  <a:srgbClr val="FF0000"/>
                </a:solidFill>
                <a:latin typeface="Times New Roman" panose="02020603050405020304" pitchFamily="18" charset="0"/>
                <a:ea typeface="Outfit" pitchFamily="34" charset="-122"/>
                <a:cs typeface="Times New Roman" panose="02020603050405020304" pitchFamily="18" charset="0"/>
              </a:rPr>
              <a:t> </a:t>
            </a:r>
          </a:p>
          <a:p>
            <a:pPr marL="285750" indent="-285750" algn="just">
              <a:lnSpc>
                <a:spcPct val="100000"/>
              </a:lnSpc>
              <a:buSzPct val="100000"/>
              <a:buFont typeface="Wingdings" panose="05000000000000000000" pitchFamily="2" charset="2"/>
              <a:buChar char="v"/>
            </a:pPr>
            <a:endParaRPr lang="en-US" dirty="0">
              <a:solidFill>
                <a:srgbClr val="000000"/>
              </a:solidFill>
              <a:latin typeface="Times New Roman" panose="02020603050405020304" pitchFamily="18" charset="0"/>
              <a:ea typeface="Outfit" pitchFamily="34" charset="-122"/>
              <a:cs typeface="Times New Roman" panose="02020603050405020304" pitchFamily="18" charset="0"/>
            </a:endParaRPr>
          </a:p>
          <a:p>
            <a:pPr marL="285750" indent="-285750" algn="just">
              <a:lnSpc>
                <a:spcPct val="100000"/>
              </a:lnSpc>
              <a:buSzPct val="100000"/>
              <a:buFont typeface="Wingdings" panose="05000000000000000000" pitchFamily="2" charset="2"/>
              <a:buChar char="v"/>
            </a:pPr>
            <a:r>
              <a:rPr lang="en-US" dirty="0">
                <a:solidFill>
                  <a:srgbClr val="000000"/>
                </a:solidFill>
                <a:latin typeface="Times New Roman" panose="02020603050405020304" pitchFamily="18" charset="0"/>
                <a:ea typeface="Outfit" pitchFamily="34" charset="-122"/>
                <a:cs typeface="Times New Roman" panose="02020603050405020304" pitchFamily="18" charset="0"/>
              </a:rPr>
              <a:t>End to career as a researcher.</a:t>
            </a:r>
          </a:p>
          <a:p>
            <a:pPr marL="285750" indent="-285750" algn="just">
              <a:lnSpc>
                <a:spcPct val="100000"/>
              </a:lnSpc>
              <a:buSzPct val="100000"/>
              <a:buFont typeface="Wingdings" panose="05000000000000000000" pitchFamily="2" charset="2"/>
              <a:buChar char="v"/>
            </a:pPr>
            <a:endParaRPr lang="en-US" dirty="0">
              <a:solidFill>
                <a:srgbClr val="000000"/>
              </a:solidFill>
              <a:latin typeface="Times New Roman" panose="02020603050405020304" pitchFamily="18" charset="0"/>
              <a:ea typeface="Outfit" pitchFamily="34" charset="-122"/>
              <a:cs typeface="Times New Roman" panose="02020603050405020304" pitchFamily="18" charset="0"/>
            </a:endParaRPr>
          </a:p>
          <a:p>
            <a:pPr marL="285750" indent="-285750" algn="just">
              <a:lnSpc>
                <a:spcPct val="100000"/>
              </a:lnSpc>
              <a:buSzPct val="100000"/>
              <a:buFont typeface="Wingdings" panose="05000000000000000000" pitchFamily="2" charset="2"/>
              <a:buChar char="v"/>
            </a:pPr>
            <a:r>
              <a:rPr lang="en-US" dirty="0">
                <a:solidFill>
                  <a:srgbClr val="000000"/>
                </a:solidFill>
                <a:latin typeface="Times New Roman" panose="02020603050405020304" pitchFamily="18" charset="0"/>
                <a:ea typeface="Outfit" pitchFamily="34" charset="-122"/>
                <a:cs typeface="Times New Roman" panose="02020603050405020304" pitchFamily="18" charset="0"/>
              </a:rPr>
              <a:t>Dismissal from faculty.</a:t>
            </a:r>
          </a:p>
          <a:p>
            <a:pPr marL="285750" indent="-285750" algn="just">
              <a:lnSpc>
                <a:spcPct val="100000"/>
              </a:lnSpc>
              <a:buSzPct val="100000"/>
              <a:buFont typeface="Wingdings" panose="05000000000000000000" pitchFamily="2" charset="2"/>
              <a:buChar char="v"/>
            </a:pPr>
            <a:endParaRPr lang="en-US" dirty="0">
              <a:solidFill>
                <a:srgbClr val="000000"/>
              </a:solidFill>
              <a:latin typeface="Times New Roman" panose="02020603050405020304" pitchFamily="18" charset="0"/>
              <a:ea typeface="Outfit" pitchFamily="34" charset="-122"/>
              <a:cs typeface="Times New Roman" panose="02020603050405020304" pitchFamily="18" charset="0"/>
            </a:endParaRPr>
          </a:p>
          <a:p>
            <a:pPr marL="285750" indent="-285750" algn="just">
              <a:lnSpc>
                <a:spcPct val="100000"/>
              </a:lnSpc>
              <a:buSzPct val="100000"/>
              <a:buFont typeface="Wingdings" panose="05000000000000000000" pitchFamily="2" charset="2"/>
              <a:buChar char="v"/>
            </a:pPr>
            <a:r>
              <a:rPr lang="en-US" dirty="0">
                <a:solidFill>
                  <a:srgbClr val="000000"/>
                </a:solidFill>
                <a:latin typeface="Times New Roman" panose="02020603050405020304" pitchFamily="18" charset="0"/>
                <a:ea typeface="Outfit" pitchFamily="34" charset="-122"/>
                <a:cs typeface="Times New Roman" panose="02020603050405020304" pitchFamily="18" charset="0"/>
              </a:rPr>
              <a:t>Rejection of research grants.</a:t>
            </a:r>
          </a:p>
          <a:p>
            <a:pPr marL="285750" indent="-285750" algn="just">
              <a:lnSpc>
                <a:spcPct val="100000"/>
              </a:lnSpc>
              <a:buSzPct val="100000"/>
              <a:buFont typeface="Wingdings" panose="05000000000000000000" pitchFamily="2" charset="2"/>
              <a:buChar char="v"/>
            </a:pPr>
            <a:endParaRPr lang="en-US" dirty="0">
              <a:solidFill>
                <a:srgbClr val="000000"/>
              </a:solidFill>
              <a:latin typeface="Times New Roman" panose="02020603050405020304" pitchFamily="18" charset="0"/>
              <a:ea typeface="Outfit" pitchFamily="34" charset="-122"/>
              <a:cs typeface="Times New Roman" panose="02020603050405020304" pitchFamily="18" charset="0"/>
            </a:endParaRPr>
          </a:p>
          <a:p>
            <a:pPr marL="285750" indent="-285750" algn="just">
              <a:lnSpc>
                <a:spcPct val="100000"/>
              </a:lnSpc>
              <a:buSzPct val="100000"/>
              <a:buFont typeface="Wingdings" panose="05000000000000000000" pitchFamily="2" charset="2"/>
              <a:buChar char="v"/>
            </a:pPr>
            <a:r>
              <a:rPr lang="en-US" dirty="0">
                <a:solidFill>
                  <a:srgbClr val="000000"/>
                </a:solidFill>
                <a:latin typeface="Times New Roman" panose="02020603050405020304" pitchFamily="18" charset="0"/>
                <a:ea typeface="Outfit" pitchFamily="34" charset="-122"/>
                <a:cs typeface="Times New Roman" panose="02020603050405020304" pitchFamily="18" charset="0"/>
              </a:rPr>
              <a:t>Blacklisted (e.g. reputed organizations refuse to hire, funding sources refuse to sponsor, journals refuse to publish research papers).</a:t>
            </a:r>
          </a:p>
          <a:p>
            <a:pPr marL="285750" indent="-285750" algn="just">
              <a:lnSpc>
                <a:spcPct val="100000"/>
              </a:lnSpc>
              <a:buSzPct val="100000"/>
              <a:buFont typeface="Arial" panose="020B0604020202020204" pitchFamily="34" charset="0"/>
              <a:buChar char="•"/>
            </a:pPr>
            <a:endParaRPr lang="en-US" sz="2800" dirty="0">
              <a:solidFill>
                <a:srgbClr val="000000"/>
              </a:solidFill>
              <a:latin typeface="Times New Roman" panose="02020603050405020304" pitchFamily="18" charset="0"/>
              <a:ea typeface="Outfit" pitchFamily="34" charset="-122"/>
              <a:cs typeface="Times New Roman" panose="02020603050405020304" pitchFamily="18" charset="0"/>
            </a:endParaRPr>
          </a:p>
          <a:p>
            <a:pPr algn="just">
              <a:lnSpc>
                <a:spcPct val="100000"/>
              </a:lnSpc>
              <a:buSzPct val="100000"/>
            </a:pPr>
            <a:r>
              <a:rPr lang="en-US" sz="2800" dirty="0">
                <a:solidFill>
                  <a:srgbClr val="000000"/>
                </a:solidFill>
                <a:latin typeface="Times New Roman" panose="02020603050405020304" pitchFamily="18" charset="0"/>
                <a:ea typeface="Outfit" pitchFamily="34" charset="-122"/>
                <a:cs typeface="Times New Roman" panose="02020603050405020304" pitchFamily="18" charset="0"/>
              </a:rPr>
              <a:t>Recognizing and addressing misconduct is crucial for maintaining public trust in science and its practitioners.</a:t>
            </a:r>
          </a:p>
          <a:p>
            <a:pPr marL="285750" indent="-285750" algn="just">
              <a:lnSpc>
                <a:spcPct val="100000"/>
              </a:lnSpc>
              <a:buSzPct val="100000"/>
              <a:buFont typeface="Arial" panose="020B0604020202020204" pitchFamily="34" charset="0"/>
              <a:buChar char="•"/>
            </a:pPr>
            <a:endParaRPr lang="en-US" sz="2800" dirty="0">
              <a:solidFill>
                <a:srgbClr val="000000"/>
              </a:solidFill>
              <a:latin typeface="Times New Roman" panose="02020603050405020304" pitchFamily="18" charset="0"/>
              <a:ea typeface="Outfit" pitchFamily="34" charset="-122"/>
              <a:cs typeface="Times New Roman" panose="02020603050405020304" pitchFamily="18" charset="0"/>
            </a:endParaRPr>
          </a:p>
          <a:p>
            <a:pPr marL="285750" indent="-285750" algn="just">
              <a:lnSpc>
                <a:spcPct val="100000"/>
              </a:lnSpc>
              <a:buSzPct val="100000"/>
              <a:buFont typeface="Arial" panose="020B0604020202020204" pitchFamily="34" charset="0"/>
              <a:buChar char="•"/>
            </a:pPr>
            <a:r>
              <a:rPr lang="en-US" sz="2800" dirty="0">
                <a:solidFill>
                  <a:srgbClr val="000000"/>
                </a:solidFill>
                <a:latin typeface="Times New Roman" panose="02020603050405020304" pitchFamily="18" charset="0"/>
                <a:ea typeface="Outfit" pitchFamily="34" charset="-122"/>
                <a:cs typeface="Times New Roman" panose="02020603050405020304" pitchFamily="18" charset="0"/>
              </a:rPr>
              <a:t>Misconduct can lead to devastating consequences, including retractions of published work and loss of funding for researchers involved.</a:t>
            </a:r>
          </a:p>
          <a:p>
            <a:pPr marL="285750" indent="-285750" algn="just">
              <a:lnSpc>
                <a:spcPct val="100000"/>
              </a:lnSpc>
              <a:buSzPct val="100000"/>
              <a:buFont typeface="Arial" panose="020B0604020202020204" pitchFamily="34" charset="0"/>
              <a:buChar char="•"/>
            </a:pPr>
            <a:endParaRPr lang="en-US" sz="2800" dirty="0">
              <a:solidFill>
                <a:srgbClr val="000000"/>
              </a:solidFill>
              <a:latin typeface="Times New Roman" panose="02020603050405020304" pitchFamily="18" charset="0"/>
              <a:ea typeface="Outfit" pitchFamily="34" charset="-122"/>
              <a:cs typeface="Times New Roman" panose="02020603050405020304" pitchFamily="18" charset="0"/>
            </a:endParaRPr>
          </a:p>
          <a:p>
            <a:pPr marL="285750" indent="-285750" algn="just">
              <a:lnSpc>
                <a:spcPct val="100000"/>
              </a:lnSpc>
              <a:buSzPct val="100000"/>
              <a:buFont typeface="Arial" panose="020B0604020202020204" pitchFamily="34" charset="0"/>
              <a:buChar char="•"/>
            </a:pPr>
            <a:r>
              <a:rPr lang="en-US" sz="2800" dirty="0">
                <a:solidFill>
                  <a:srgbClr val="000000"/>
                </a:solidFill>
                <a:latin typeface="Times New Roman" panose="02020603050405020304" pitchFamily="18" charset="0"/>
                <a:ea typeface="Outfit" pitchFamily="34" charset="-122"/>
                <a:cs typeface="Times New Roman" panose="02020603050405020304" pitchFamily="18" charset="0"/>
              </a:rPr>
              <a:t>Copyright infringement.</a:t>
            </a:r>
          </a:p>
          <a:p>
            <a:pPr marL="0" indent="0">
              <a:buNone/>
            </a:pPr>
            <a:endParaRPr lang="en-IN" dirty="0"/>
          </a:p>
        </p:txBody>
      </p:sp>
    </p:spTree>
    <p:extLst>
      <p:ext uri="{BB962C8B-B14F-4D97-AF65-F5344CB8AC3E}">
        <p14:creationId xmlns:p14="http://schemas.microsoft.com/office/powerpoint/2010/main" val="3483999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8" name="Image 0" descr="https://images.pexels.com/photos/7265998/pexels-photo-7265998.jpeg?auto=compress&amp;cs=tinysrgb&amp;fit=crop&amp;h=1200&amp;w=800">
            <a:extLst>
              <a:ext uri="{FF2B5EF4-FFF2-40B4-BE49-F238E27FC236}">
                <a16:creationId xmlns:a16="http://schemas.microsoft.com/office/drawing/2014/main" id="{6451A7F4-F48E-985B-E837-77060F79EA7F}"/>
              </a:ext>
            </a:extLst>
          </p:cNvPr>
          <p:cNvPicPr>
            <a:picLocks noChangeAspect="1"/>
          </p:cNvPicPr>
          <p:nvPr/>
        </p:nvPicPr>
        <p:blipFill>
          <a:blip r:embed="rId2"/>
          <a:stretch>
            <a:fillRect/>
          </a:stretch>
        </p:blipFill>
        <p:spPr>
          <a:xfrm>
            <a:off x="1" y="0"/>
            <a:ext cx="2527068" cy="6858000"/>
          </a:xfrm>
          <a:prstGeom prst="rect">
            <a:avLst/>
          </a:prstGeom>
        </p:spPr>
      </p:pic>
      <p:sp>
        <p:nvSpPr>
          <p:cNvPr id="10" name="TextBox 9">
            <a:extLst>
              <a:ext uri="{FF2B5EF4-FFF2-40B4-BE49-F238E27FC236}">
                <a16:creationId xmlns:a16="http://schemas.microsoft.com/office/drawing/2014/main" id="{9C00C424-DD4C-FBC5-9EEB-A7B984CA69BD}"/>
              </a:ext>
            </a:extLst>
          </p:cNvPr>
          <p:cNvSpPr txBox="1"/>
          <p:nvPr/>
        </p:nvSpPr>
        <p:spPr>
          <a:xfrm>
            <a:off x="2527069" y="1463386"/>
            <a:ext cx="9664930" cy="3703065"/>
          </a:xfrm>
          <a:prstGeom prst="rect">
            <a:avLst/>
          </a:prstGeom>
          <a:noFill/>
        </p:spPr>
        <p:txBody>
          <a:bodyPr wrap="square">
            <a:spAutoFit/>
          </a:bodyPr>
          <a:lstStyle/>
          <a:p>
            <a:pPr algn="ctr">
              <a:lnSpc>
                <a:spcPts val="2000"/>
              </a:lnSpc>
              <a:buSzPct val="100000"/>
            </a:pPr>
            <a:r>
              <a:rPr lang="en-US" sz="2800" u="sng" dirty="0">
                <a:solidFill>
                  <a:srgbClr val="7030A0"/>
                </a:solidFill>
                <a:latin typeface="Times New Roman" panose="02020603050405020304" pitchFamily="18" charset="0"/>
                <a:ea typeface="Outfit" pitchFamily="34" charset="-122"/>
                <a:cs typeface="Times New Roman" panose="02020603050405020304" pitchFamily="18" charset="0"/>
              </a:rPr>
              <a:t>Sabotage</a:t>
            </a:r>
          </a:p>
          <a:p>
            <a:pPr algn="just">
              <a:lnSpc>
                <a:spcPts val="2000"/>
              </a:lnSpc>
              <a:buSzPct val="100000"/>
            </a:pPr>
            <a:endParaRPr lang="en-US" sz="2800" dirty="0">
              <a:solidFill>
                <a:srgbClr val="FF0000"/>
              </a:solidFill>
              <a:latin typeface="Times New Roman" panose="02020603050405020304" pitchFamily="18" charset="0"/>
              <a:ea typeface="Outfit" pitchFamily="34" charset="-122"/>
              <a:cs typeface="Times New Roman" panose="02020603050405020304" pitchFamily="18" charset="0"/>
            </a:endParaRPr>
          </a:p>
          <a:p>
            <a:pPr algn="just">
              <a:lnSpc>
                <a:spcPts val="2000"/>
              </a:lnSpc>
              <a:buSzPct val="100000"/>
            </a:pPr>
            <a:endParaRPr lang="en-US" sz="2800" dirty="0">
              <a:solidFill>
                <a:srgbClr val="FF0000"/>
              </a:solidFill>
              <a:latin typeface="Times New Roman" panose="02020603050405020304" pitchFamily="18" charset="0"/>
              <a:ea typeface="Outfit" pitchFamily="34" charset="-122"/>
              <a:cs typeface="Times New Roman" panose="02020603050405020304" pitchFamily="18" charset="0"/>
            </a:endParaRPr>
          </a:p>
          <a:p>
            <a:pPr algn="just">
              <a:lnSpc>
                <a:spcPts val="2000"/>
              </a:lnSpc>
              <a:buSzPct val="100000"/>
            </a:pPr>
            <a:r>
              <a:rPr lang="en-US" sz="2800" dirty="0">
                <a:latin typeface="Times New Roman" panose="02020603050405020304" pitchFamily="18" charset="0"/>
                <a:ea typeface="Outfit" pitchFamily="34" charset="-122"/>
                <a:cs typeface="Times New Roman" panose="02020603050405020304" pitchFamily="18" charset="0"/>
              </a:rPr>
              <a:t>Sabotage</a:t>
            </a:r>
            <a:r>
              <a:rPr lang="en-US" sz="2800" dirty="0">
                <a:solidFill>
                  <a:srgbClr val="000000"/>
                </a:solidFill>
                <a:latin typeface="Times New Roman" panose="02020603050405020304" pitchFamily="18" charset="0"/>
                <a:ea typeface="Outfit" pitchFamily="34" charset="-122"/>
                <a:cs typeface="Times New Roman" panose="02020603050405020304" pitchFamily="18" charset="0"/>
              </a:rPr>
              <a:t> involves disrupting or destroying another person’s work so that the other person cannot complete an academic activity successfully. </a:t>
            </a:r>
          </a:p>
          <a:p>
            <a:pPr marL="285750" indent="-285750" algn="just">
              <a:lnSpc>
                <a:spcPts val="2000"/>
              </a:lnSpc>
              <a:buSzPct val="100000"/>
              <a:buFont typeface="Wingdings" panose="05000000000000000000" pitchFamily="2" charset="2"/>
              <a:buChar char="v"/>
            </a:pPr>
            <a:endParaRPr lang="en-US" sz="2800" dirty="0">
              <a:solidFill>
                <a:srgbClr val="000000"/>
              </a:solidFill>
              <a:latin typeface="Times New Roman" panose="02020603050405020304" pitchFamily="18" charset="0"/>
              <a:ea typeface="Outfit" pitchFamily="34" charset="-122"/>
              <a:cs typeface="Times New Roman" panose="02020603050405020304" pitchFamily="18" charset="0"/>
            </a:endParaRPr>
          </a:p>
          <a:p>
            <a:pPr marL="285750" indent="-285750" algn="just">
              <a:lnSpc>
                <a:spcPts val="2000"/>
              </a:lnSpc>
              <a:buSzPct val="100000"/>
              <a:buFont typeface="Wingdings" panose="05000000000000000000" pitchFamily="2" charset="2"/>
              <a:buChar char="v"/>
            </a:pPr>
            <a:r>
              <a:rPr lang="en-US" sz="2800" dirty="0">
                <a:solidFill>
                  <a:srgbClr val="000000"/>
                </a:solidFill>
                <a:latin typeface="Times New Roman" panose="02020603050405020304" pitchFamily="18" charset="0"/>
                <a:ea typeface="Outfit" pitchFamily="34" charset="-122"/>
                <a:cs typeface="Times New Roman" panose="02020603050405020304" pitchFamily="18" charset="0"/>
              </a:rPr>
              <a:t>Not contributing adequately to a collaborative work. </a:t>
            </a:r>
          </a:p>
          <a:p>
            <a:pPr marL="285750" indent="-285750" algn="just">
              <a:lnSpc>
                <a:spcPts val="2000"/>
              </a:lnSpc>
              <a:buSzPct val="100000"/>
              <a:buFont typeface="Wingdings" panose="05000000000000000000" pitchFamily="2" charset="2"/>
              <a:buChar char="v"/>
            </a:pPr>
            <a:endParaRPr lang="en-US" sz="2800" dirty="0">
              <a:solidFill>
                <a:srgbClr val="000000"/>
              </a:solidFill>
              <a:latin typeface="Times New Roman" panose="02020603050405020304" pitchFamily="18" charset="0"/>
              <a:ea typeface="Outfit" pitchFamily="34" charset="-122"/>
              <a:cs typeface="Times New Roman" panose="02020603050405020304" pitchFamily="18" charset="0"/>
            </a:endParaRPr>
          </a:p>
          <a:p>
            <a:pPr marL="285750" indent="-285750" algn="just">
              <a:lnSpc>
                <a:spcPts val="2000"/>
              </a:lnSpc>
              <a:buSzPct val="100000"/>
              <a:buFont typeface="Wingdings" panose="05000000000000000000" pitchFamily="2" charset="2"/>
              <a:buChar char="v"/>
            </a:pPr>
            <a:r>
              <a:rPr lang="en-US" sz="2800" dirty="0">
                <a:solidFill>
                  <a:srgbClr val="000000"/>
                </a:solidFill>
                <a:latin typeface="Times New Roman" panose="02020603050405020304" pitchFamily="18" charset="0"/>
                <a:ea typeface="Outfit" pitchFamily="34" charset="-122"/>
                <a:cs typeface="Times New Roman" panose="02020603050405020304" pitchFamily="18" charset="0"/>
              </a:rPr>
              <a:t>Withholding information</a:t>
            </a:r>
          </a:p>
          <a:p>
            <a:pPr marL="285750" indent="-285750" algn="just">
              <a:lnSpc>
                <a:spcPts val="2000"/>
              </a:lnSpc>
              <a:buSzPct val="100000"/>
              <a:buFont typeface="Wingdings" panose="05000000000000000000" pitchFamily="2" charset="2"/>
              <a:buChar char="v"/>
            </a:pPr>
            <a:endParaRPr lang="en-US" sz="2800" dirty="0">
              <a:solidFill>
                <a:srgbClr val="000000"/>
              </a:solidFill>
              <a:latin typeface="Times New Roman" panose="02020603050405020304" pitchFamily="18" charset="0"/>
              <a:ea typeface="Outfit" pitchFamily="34" charset="-122"/>
              <a:cs typeface="Times New Roman" panose="02020603050405020304" pitchFamily="18" charset="0"/>
            </a:endParaRPr>
          </a:p>
          <a:p>
            <a:pPr marL="285750" indent="-285750" algn="just">
              <a:lnSpc>
                <a:spcPts val="2000"/>
              </a:lnSpc>
              <a:buSzPct val="100000"/>
              <a:buFont typeface="Wingdings" panose="05000000000000000000" pitchFamily="2" charset="2"/>
              <a:buChar char="v"/>
            </a:pPr>
            <a:r>
              <a:rPr lang="en-US" sz="2800" dirty="0">
                <a:solidFill>
                  <a:srgbClr val="000000"/>
                </a:solidFill>
                <a:latin typeface="Times New Roman" panose="02020603050405020304" pitchFamily="18" charset="0"/>
                <a:ea typeface="Outfit" pitchFamily="34" charset="-122"/>
                <a:cs typeface="Times New Roman" panose="02020603050405020304" pitchFamily="18" charset="0"/>
              </a:rPr>
              <a:t>Revealing confidential data</a:t>
            </a:r>
          </a:p>
          <a:p>
            <a:pPr marL="285750" indent="-285750" algn="just">
              <a:lnSpc>
                <a:spcPts val="2000"/>
              </a:lnSpc>
              <a:buSzPct val="100000"/>
              <a:buFont typeface="Wingdings" panose="05000000000000000000" pitchFamily="2" charset="2"/>
              <a:buChar char="v"/>
            </a:pPr>
            <a:endParaRPr lang="en-US" sz="2800" dirty="0">
              <a:solidFill>
                <a:srgbClr val="000000"/>
              </a:solidFill>
              <a:latin typeface="Times New Roman" panose="02020603050405020304" pitchFamily="18" charset="0"/>
              <a:ea typeface="Outfit" pitchFamily="34" charset="-122"/>
              <a:cs typeface="Times New Roman" panose="02020603050405020304" pitchFamily="18" charset="0"/>
            </a:endParaRPr>
          </a:p>
          <a:p>
            <a:pPr marL="285750" indent="-285750" algn="just">
              <a:lnSpc>
                <a:spcPts val="2000"/>
              </a:lnSpc>
              <a:buSzPct val="100000"/>
              <a:buFont typeface="Wingdings" panose="05000000000000000000" pitchFamily="2" charset="2"/>
              <a:buChar char="v"/>
            </a:pPr>
            <a:r>
              <a:rPr lang="en-US" sz="2800" dirty="0">
                <a:solidFill>
                  <a:srgbClr val="000000"/>
                </a:solidFill>
                <a:latin typeface="Times New Roman" panose="02020603050405020304" pitchFamily="18" charset="0"/>
                <a:ea typeface="Outfit" pitchFamily="34" charset="-122"/>
                <a:cs typeface="Times New Roman" panose="02020603050405020304" pitchFamily="18" charset="0"/>
              </a:rPr>
              <a:t>Disturbing the setup or calibration of equipment another person</a:t>
            </a:r>
          </a:p>
        </p:txBody>
      </p:sp>
    </p:spTree>
    <p:extLst>
      <p:ext uri="{BB962C8B-B14F-4D97-AF65-F5344CB8AC3E}">
        <p14:creationId xmlns:p14="http://schemas.microsoft.com/office/powerpoint/2010/main" val="675137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C00C424-DD4C-FBC5-9EEB-A7B984CA69BD}"/>
              </a:ext>
            </a:extLst>
          </p:cNvPr>
          <p:cNvSpPr txBox="1"/>
          <p:nvPr/>
        </p:nvSpPr>
        <p:spPr>
          <a:xfrm>
            <a:off x="254924" y="0"/>
            <a:ext cx="11937076" cy="5970352"/>
          </a:xfrm>
          <a:prstGeom prst="rect">
            <a:avLst/>
          </a:prstGeom>
          <a:noFill/>
        </p:spPr>
        <p:txBody>
          <a:bodyPr wrap="square">
            <a:spAutoFit/>
          </a:bodyPr>
          <a:lstStyle/>
          <a:p>
            <a:r>
              <a:rPr lang="en-GB" sz="2800" u="sng" dirty="0">
                <a:solidFill>
                  <a:schemeClr val="accent5">
                    <a:lumMod val="75000"/>
                  </a:schemeClr>
                </a:solidFill>
                <a:latin typeface="Times New Roman" panose="02020603050405020304" pitchFamily="18" charset="0"/>
                <a:cs typeface="Times New Roman" panose="02020603050405020304" pitchFamily="18" charset="0"/>
              </a:rPr>
              <a:t>Duplicate Submission/Publication</a:t>
            </a:r>
          </a:p>
          <a:p>
            <a:endParaRPr lang="en-GB" sz="2800" dirty="0">
              <a:solidFill>
                <a:schemeClr val="tx1"/>
              </a:solidFill>
              <a:latin typeface="Times New Roman" panose="02020603050405020304" pitchFamily="18" charset="0"/>
              <a:cs typeface="Times New Roman" panose="02020603050405020304" pitchFamily="18" charset="0"/>
            </a:endParaRPr>
          </a:p>
          <a:p>
            <a:endParaRPr lang="en-GB" sz="2800" b="0" dirty="0">
              <a:solidFill>
                <a:schemeClr val="tx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sz="2800" b="0" dirty="0">
                <a:solidFill>
                  <a:schemeClr val="tx1"/>
                </a:solidFill>
                <a:latin typeface="Times New Roman" panose="02020603050405020304" pitchFamily="18" charset="0"/>
                <a:cs typeface="Times New Roman" panose="02020603050405020304" pitchFamily="18" charset="0"/>
              </a:rPr>
              <a:t>Practice of submitting the same study to two journals or publishing more or less the same study in two journals. </a:t>
            </a:r>
          </a:p>
          <a:p>
            <a:pPr marL="285750" indent="-285750">
              <a:buFont typeface="Arial" panose="020B0604020202020204" pitchFamily="34" charset="0"/>
              <a:buChar char="•"/>
            </a:pPr>
            <a:endParaRPr lang="en-GB" sz="2800" dirty="0">
              <a:solidFill>
                <a:schemeClr val="tx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sz="2800" dirty="0">
              <a:solidFill>
                <a:schemeClr val="accent5">
                  <a:lumMod val="75000"/>
                </a:schemeClr>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r>
              <a:rPr lang="en-GB" sz="2800" u="sng" dirty="0">
                <a:solidFill>
                  <a:schemeClr val="accent5">
                    <a:lumMod val="75000"/>
                  </a:schemeClr>
                </a:solidFill>
                <a:latin typeface="Times New Roman" panose="02020603050405020304" pitchFamily="18" charset="0"/>
                <a:cs typeface="Times New Roman" panose="02020603050405020304" pitchFamily="18" charset="0"/>
              </a:rPr>
              <a:t>Redundant Publication/Salami Publication/Salami Slicing/Segmented Publication</a:t>
            </a:r>
          </a:p>
          <a:p>
            <a:pPr marL="0" indent="0">
              <a:buFont typeface="Arial" panose="020B0604020202020204" pitchFamily="34" charset="0"/>
              <a:buNone/>
            </a:pPr>
            <a:endParaRPr lang="en-GB" sz="2800" dirty="0">
              <a:solidFill>
                <a:schemeClr val="tx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sz="2800" b="0" dirty="0">
                <a:solidFill>
                  <a:schemeClr val="tx1"/>
                </a:solidFill>
                <a:latin typeface="Times New Roman" panose="02020603050405020304" pitchFamily="18" charset="0"/>
                <a:cs typeface="Times New Roman" panose="02020603050405020304" pitchFamily="18" charset="0"/>
              </a:rPr>
              <a:t>This refers to the situation that one study is split into several parts and submitted to two or more journals.</a:t>
            </a:r>
          </a:p>
          <a:p>
            <a:pPr marL="285750" indent="-285750">
              <a:buFont typeface="Arial" panose="020B0604020202020204" pitchFamily="34" charset="0"/>
              <a:buChar char="•"/>
            </a:pPr>
            <a:r>
              <a:rPr lang="en-GB" sz="2800" b="0" dirty="0">
                <a:solidFill>
                  <a:schemeClr val="tx1"/>
                </a:solidFill>
                <a:latin typeface="Times New Roman" panose="02020603050405020304" pitchFamily="18" charset="0"/>
                <a:cs typeface="Times New Roman" panose="02020603050405020304" pitchFamily="18" charset="0"/>
              </a:rPr>
              <a:t>Self-plagiarism is a form of redundant publication.</a:t>
            </a:r>
          </a:p>
          <a:p>
            <a:pPr marL="285750" indent="-285750">
              <a:buFont typeface="Arial" panose="020B0604020202020204" pitchFamily="34" charset="0"/>
              <a:buChar char="•"/>
            </a:pPr>
            <a:r>
              <a:rPr lang="en-GB" sz="2800" b="0" dirty="0">
                <a:solidFill>
                  <a:schemeClr val="tx1"/>
                </a:solidFill>
                <a:latin typeface="Times New Roman" panose="02020603050405020304" pitchFamily="18" charset="0"/>
                <a:cs typeface="Times New Roman" panose="02020603050405020304" pitchFamily="18" charset="0"/>
              </a:rPr>
              <a:t>Focus on quality of the paper.</a:t>
            </a:r>
          </a:p>
          <a:p>
            <a:pPr algn="ctr">
              <a:lnSpc>
                <a:spcPts val="2000"/>
              </a:lnSpc>
              <a:buSzPct val="100000"/>
            </a:pPr>
            <a:endParaRPr lang="en-US" sz="2800" dirty="0">
              <a:solidFill>
                <a:srgbClr val="000000"/>
              </a:solidFill>
              <a:latin typeface="Times New Roman" panose="02020603050405020304" pitchFamily="18" charset="0"/>
              <a:ea typeface="Outfit" pitchFamily="34" charset="-122"/>
              <a:cs typeface="Times New Roman" panose="02020603050405020304" pitchFamily="18" charset="0"/>
            </a:endParaRPr>
          </a:p>
        </p:txBody>
      </p:sp>
    </p:spTree>
    <p:extLst>
      <p:ext uri="{BB962C8B-B14F-4D97-AF65-F5344CB8AC3E}">
        <p14:creationId xmlns:p14="http://schemas.microsoft.com/office/powerpoint/2010/main" val="712544127"/>
      </p:ext>
    </p:extLst>
  </p:cSld>
  <p:clrMapOvr>
    <a:masterClrMapping/>
  </p:clrMapOvr>
</p:sld>
</file>

<file path=ppt/theme/theme1.xml><?xml version="1.0" encoding="utf-8"?>
<a:theme xmlns:a="http://schemas.openxmlformats.org/drawingml/2006/main" name="Office Theme">
  <a:themeElements>
    <a:clrScheme name="Minimalist Presentation">
      <a:dk1>
        <a:sysClr val="windowText" lastClr="000000"/>
      </a:dk1>
      <a:lt1>
        <a:sysClr val="window" lastClr="FFFFFF"/>
      </a:lt1>
      <a:dk2>
        <a:srgbClr val="ABABAB"/>
      </a:dk2>
      <a:lt2>
        <a:srgbClr val="F2F1EE"/>
      </a:lt2>
      <a:accent1>
        <a:srgbClr val="D8D2CD"/>
      </a:accent1>
      <a:accent2>
        <a:srgbClr val="C0C9C2"/>
      </a:accent2>
      <a:accent3>
        <a:srgbClr val="A5A5A5"/>
      </a:accent3>
      <a:accent4>
        <a:srgbClr val="FFC000"/>
      </a:accent4>
      <a:accent5>
        <a:srgbClr val="5B9BD5"/>
      </a:accent5>
      <a:accent6>
        <a:srgbClr val="70AD47"/>
      </a:accent6>
      <a:hlink>
        <a:srgbClr val="0563C1"/>
      </a:hlink>
      <a:folHlink>
        <a:srgbClr val="954F72"/>
      </a:folHlink>
    </a:clrScheme>
    <a:fontScheme name="Custom 3">
      <a:majorFont>
        <a:latin typeface="Biome Light"/>
        <a:ea typeface=""/>
        <a:cs typeface=""/>
      </a:majorFont>
      <a:minorFont>
        <a:latin typeface="Biome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color presentation_Win32_LW_v2.potx" id="{B7F4C684-7BE5-4BD8-BEBE-7F207A45F474}" vid="{9091DE1E-F617-4C59-950B-F96736B889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6A1B7BBB-8F46-4BA8-85EC-2ECC1D2E32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3A10211-FBDE-44DA-8AD6-29E596B2975F}">
  <ds:schemaRefs>
    <ds:schemaRef ds:uri="http://schemas.microsoft.com/sharepoint/v3/contenttype/forms"/>
  </ds:schemaRefs>
</ds:datastoreItem>
</file>

<file path=customXml/itemProps3.xml><?xml version="1.0" encoding="utf-8"?>
<ds:datastoreItem xmlns:ds="http://schemas.openxmlformats.org/officeDocument/2006/customXml" ds:itemID="{D0976319-4513-485C-AD3A-E56C39927A38}">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Minimalist color presentation</Template>
  <TotalTime>2838</TotalTime>
  <Words>1041</Words>
  <Application>Microsoft Office PowerPoint</Application>
  <PresentationFormat>Widescreen</PresentationFormat>
  <Paragraphs>140</Paragraphs>
  <Slides>13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Aptos</vt:lpstr>
      <vt:lpstr>Arial</vt:lpstr>
      <vt:lpstr>Biome Light</vt:lpstr>
      <vt:lpstr>Calibri</vt:lpstr>
      <vt:lpstr>Outfit</vt:lpstr>
      <vt:lpstr>Times New Roman</vt:lpstr>
      <vt:lpstr>Wingdings</vt:lpstr>
      <vt:lpstr>Office Theme</vt:lpstr>
      <vt:lpstr>  Pre Ph.D. Course Work  (Common Compulsory Course – II)        Dr Sarita Pandey Assistant Professor of English Jananayak Chandrashekhar University, Ballia, U.P., India </vt:lpstr>
      <vt:lpstr>PowerPoint Presentation</vt:lpstr>
      <vt:lpstr>PowerPoint Presentation</vt:lpstr>
      <vt:lpstr>PowerPoint Presentation</vt:lpstr>
      <vt:lpstr>Concept of Misconduct </vt:lpstr>
      <vt:lpstr>Concept of Misconduct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sarita dubey</dc:creator>
  <cp:lastModifiedBy>sarita dubey</cp:lastModifiedBy>
  <cp:revision>1</cp:revision>
  <dcterms:created xsi:type="dcterms:W3CDTF">2024-10-19T08:52:18Z</dcterms:created>
  <dcterms:modified xsi:type="dcterms:W3CDTF">2024-10-21T08:10:34Z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